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41" r:id="rId2"/>
    <p:sldId id="343" r:id="rId3"/>
    <p:sldId id="342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点線円形図形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5CC35A49-47EB-8F5C-7245-28C24331C3E3}"/>
              </a:ext>
            </a:extLst>
          </p:cNvPr>
          <p:cNvSpPr/>
          <p:nvPr/>
        </p:nvSpPr>
        <p:spPr>
          <a:xfrm>
            <a:off x="6048483" y="2808151"/>
            <a:ext cx="1576615" cy="1576615"/>
          </a:xfrm>
          <a:custGeom>
            <a:avLst/>
            <a:gdLst>
              <a:gd name="connsiteX0" fmla="*/ 1620985 w 2395825"/>
              <a:gd name="connsiteY0" fmla="*/ 2284699 h 2395825"/>
              <a:gd name="connsiteX1" fmla="*/ 1635191 w 2395825"/>
              <a:gd name="connsiteY1" fmla="*/ 2313535 h 2395825"/>
              <a:gd name="connsiteX2" fmla="*/ 1554479 w 2395825"/>
              <a:gd name="connsiteY2" fmla="*/ 2343075 h 2395825"/>
              <a:gd name="connsiteX3" fmla="*/ 1320510 w 2395825"/>
              <a:gd name="connsiteY3" fmla="*/ 2390793 h 2395825"/>
              <a:gd name="connsiteX4" fmla="*/ 1220854 w 2395825"/>
              <a:gd name="connsiteY4" fmla="*/ 2395825 h 2395825"/>
              <a:gd name="connsiteX5" fmla="*/ 1222945 w 2395825"/>
              <a:gd name="connsiteY5" fmla="*/ 2363728 h 2395825"/>
              <a:gd name="connsiteX6" fmla="*/ 1317239 w 2395825"/>
              <a:gd name="connsiteY6" fmla="*/ 2358967 h 2395825"/>
              <a:gd name="connsiteX7" fmla="*/ 1544966 w 2395825"/>
              <a:gd name="connsiteY7" fmla="*/ 2312523 h 2395825"/>
              <a:gd name="connsiteX8" fmla="*/ 774840 w 2395825"/>
              <a:gd name="connsiteY8" fmla="*/ 2284699 h 2395825"/>
              <a:gd name="connsiteX9" fmla="*/ 850859 w 2395825"/>
              <a:gd name="connsiteY9" fmla="*/ 2312523 h 2395825"/>
              <a:gd name="connsiteX10" fmla="*/ 1078585 w 2395825"/>
              <a:gd name="connsiteY10" fmla="*/ 2358967 h 2395825"/>
              <a:gd name="connsiteX11" fmla="*/ 1172879 w 2395825"/>
              <a:gd name="connsiteY11" fmla="*/ 2363728 h 2395825"/>
              <a:gd name="connsiteX12" fmla="*/ 1174970 w 2395825"/>
              <a:gd name="connsiteY12" fmla="*/ 2395825 h 2395825"/>
              <a:gd name="connsiteX13" fmla="*/ 1075314 w 2395825"/>
              <a:gd name="connsiteY13" fmla="*/ 2390793 h 2395825"/>
              <a:gd name="connsiteX14" fmla="*/ 841345 w 2395825"/>
              <a:gd name="connsiteY14" fmla="*/ 2343075 h 2395825"/>
              <a:gd name="connsiteX15" fmla="*/ 760633 w 2395825"/>
              <a:gd name="connsiteY15" fmla="*/ 2313535 h 2395825"/>
              <a:gd name="connsiteX16" fmla="*/ 2004619 w 2395825"/>
              <a:gd name="connsiteY16" fmla="*/ 2040016 h 2395825"/>
              <a:gd name="connsiteX17" fmla="*/ 2028789 w 2395825"/>
              <a:gd name="connsiteY17" fmla="*/ 2061229 h 2395825"/>
              <a:gd name="connsiteX18" fmla="*/ 1960633 w 2395825"/>
              <a:gd name="connsiteY18" fmla="*/ 2123174 h 2395825"/>
              <a:gd name="connsiteX19" fmla="*/ 1769461 w 2395825"/>
              <a:gd name="connsiteY19" fmla="*/ 2252262 h 2395825"/>
              <a:gd name="connsiteX20" fmla="*/ 1677727 w 2395825"/>
              <a:gd name="connsiteY20" fmla="*/ 2296452 h 2395825"/>
              <a:gd name="connsiteX21" fmla="*/ 1667366 w 2395825"/>
              <a:gd name="connsiteY21" fmla="*/ 2265968 h 2395825"/>
              <a:gd name="connsiteX22" fmla="*/ 1754211 w 2395825"/>
              <a:gd name="connsiteY22" fmla="*/ 2224132 h 2395825"/>
              <a:gd name="connsiteX23" fmla="*/ 1940283 w 2395825"/>
              <a:gd name="connsiteY23" fmla="*/ 2098488 h 2395825"/>
              <a:gd name="connsiteX24" fmla="*/ 391206 w 2395825"/>
              <a:gd name="connsiteY24" fmla="*/ 2040016 h 2395825"/>
              <a:gd name="connsiteX25" fmla="*/ 455541 w 2395825"/>
              <a:gd name="connsiteY25" fmla="*/ 2098488 h 2395825"/>
              <a:gd name="connsiteX26" fmla="*/ 641613 w 2395825"/>
              <a:gd name="connsiteY26" fmla="*/ 2224132 h 2395825"/>
              <a:gd name="connsiteX27" fmla="*/ 728459 w 2395825"/>
              <a:gd name="connsiteY27" fmla="*/ 2265968 h 2395825"/>
              <a:gd name="connsiteX28" fmla="*/ 718098 w 2395825"/>
              <a:gd name="connsiteY28" fmla="*/ 2296452 h 2395825"/>
              <a:gd name="connsiteX29" fmla="*/ 626364 w 2395825"/>
              <a:gd name="connsiteY29" fmla="*/ 2252262 h 2395825"/>
              <a:gd name="connsiteX30" fmla="*/ 435192 w 2395825"/>
              <a:gd name="connsiteY30" fmla="*/ 2123174 h 2395825"/>
              <a:gd name="connsiteX31" fmla="*/ 367035 w 2395825"/>
              <a:gd name="connsiteY31" fmla="*/ 2061229 h 2395825"/>
              <a:gd name="connsiteX32" fmla="*/ 2265967 w 2395825"/>
              <a:gd name="connsiteY32" fmla="*/ 1667366 h 2395825"/>
              <a:gd name="connsiteX33" fmla="*/ 2296452 w 2395825"/>
              <a:gd name="connsiteY33" fmla="*/ 1677727 h 2395825"/>
              <a:gd name="connsiteX34" fmla="*/ 2252262 w 2395825"/>
              <a:gd name="connsiteY34" fmla="*/ 1769461 h 2395825"/>
              <a:gd name="connsiteX35" fmla="*/ 2123174 w 2395825"/>
              <a:gd name="connsiteY35" fmla="*/ 1960633 h 2395825"/>
              <a:gd name="connsiteX36" fmla="*/ 2061229 w 2395825"/>
              <a:gd name="connsiteY36" fmla="*/ 2028790 h 2395825"/>
              <a:gd name="connsiteX37" fmla="*/ 2040015 w 2395825"/>
              <a:gd name="connsiteY37" fmla="*/ 2004619 h 2395825"/>
              <a:gd name="connsiteX38" fmla="*/ 2098488 w 2395825"/>
              <a:gd name="connsiteY38" fmla="*/ 1940283 h 2395825"/>
              <a:gd name="connsiteX39" fmla="*/ 2224132 w 2395825"/>
              <a:gd name="connsiteY39" fmla="*/ 1754212 h 2395825"/>
              <a:gd name="connsiteX40" fmla="*/ 129857 w 2395825"/>
              <a:gd name="connsiteY40" fmla="*/ 1667366 h 2395825"/>
              <a:gd name="connsiteX41" fmla="*/ 171693 w 2395825"/>
              <a:gd name="connsiteY41" fmla="*/ 1754212 h 2395825"/>
              <a:gd name="connsiteX42" fmla="*/ 297337 w 2395825"/>
              <a:gd name="connsiteY42" fmla="*/ 1940283 h 2395825"/>
              <a:gd name="connsiteX43" fmla="*/ 355809 w 2395825"/>
              <a:gd name="connsiteY43" fmla="*/ 2004619 h 2395825"/>
              <a:gd name="connsiteX44" fmla="*/ 334596 w 2395825"/>
              <a:gd name="connsiteY44" fmla="*/ 2028790 h 2395825"/>
              <a:gd name="connsiteX45" fmla="*/ 272651 w 2395825"/>
              <a:gd name="connsiteY45" fmla="*/ 1960633 h 2395825"/>
              <a:gd name="connsiteX46" fmla="*/ 143563 w 2395825"/>
              <a:gd name="connsiteY46" fmla="*/ 1769461 h 2395825"/>
              <a:gd name="connsiteX47" fmla="*/ 99372 w 2395825"/>
              <a:gd name="connsiteY47" fmla="*/ 1677727 h 2395825"/>
              <a:gd name="connsiteX48" fmla="*/ 2395825 w 2395825"/>
              <a:gd name="connsiteY48" fmla="*/ 1220854 h 2395825"/>
              <a:gd name="connsiteX49" fmla="*/ 2390792 w 2395825"/>
              <a:gd name="connsiteY49" fmla="*/ 1320510 h 2395825"/>
              <a:gd name="connsiteX50" fmla="*/ 2343075 w 2395825"/>
              <a:gd name="connsiteY50" fmla="*/ 1554479 h 2395825"/>
              <a:gd name="connsiteX51" fmla="*/ 2313534 w 2395825"/>
              <a:gd name="connsiteY51" fmla="*/ 1635191 h 2395825"/>
              <a:gd name="connsiteX52" fmla="*/ 2284699 w 2395825"/>
              <a:gd name="connsiteY52" fmla="*/ 1620985 h 2395825"/>
              <a:gd name="connsiteX53" fmla="*/ 2312522 w 2395825"/>
              <a:gd name="connsiteY53" fmla="*/ 1544966 h 2395825"/>
              <a:gd name="connsiteX54" fmla="*/ 2358967 w 2395825"/>
              <a:gd name="connsiteY54" fmla="*/ 1317239 h 2395825"/>
              <a:gd name="connsiteX55" fmla="*/ 2363728 w 2395825"/>
              <a:gd name="connsiteY55" fmla="*/ 1222946 h 2395825"/>
              <a:gd name="connsiteX56" fmla="*/ 0 w 2395825"/>
              <a:gd name="connsiteY56" fmla="*/ 1220854 h 2395825"/>
              <a:gd name="connsiteX57" fmla="*/ 32096 w 2395825"/>
              <a:gd name="connsiteY57" fmla="*/ 1222946 h 2395825"/>
              <a:gd name="connsiteX58" fmla="*/ 36858 w 2395825"/>
              <a:gd name="connsiteY58" fmla="*/ 1317239 h 2395825"/>
              <a:gd name="connsiteX59" fmla="*/ 83302 w 2395825"/>
              <a:gd name="connsiteY59" fmla="*/ 1544966 h 2395825"/>
              <a:gd name="connsiteX60" fmla="*/ 111125 w 2395825"/>
              <a:gd name="connsiteY60" fmla="*/ 1620985 h 2395825"/>
              <a:gd name="connsiteX61" fmla="*/ 82290 w 2395825"/>
              <a:gd name="connsiteY61" fmla="*/ 1635191 h 2395825"/>
              <a:gd name="connsiteX62" fmla="*/ 52749 w 2395825"/>
              <a:gd name="connsiteY62" fmla="*/ 1554479 h 2395825"/>
              <a:gd name="connsiteX63" fmla="*/ 5032 w 2395825"/>
              <a:gd name="connsiteY63" fmla="*/ 1320510 h 2395825"/>
              <a:gd name="connsiteX64" fmla="*/ 2313534 w 2395825"/>
              <a:gd name="connsiteY64" fmla="*/ 760633 h 2395825"/>
              <a:gd name="connsiteX65" fmla="*/ 2343075 w 2395825"/>
              <a:gd name="connsiteY65" fmla="*/ 841345 h 2395825"/>
              <a:gd name="connsiteX66" fmla="*/ 2390792 w 2395825"/>
              <a:gd name="connsiteY66" fmla="*/ 1075314 h 2395825"/>
              <a:gd name="connsiteX67" fmla="*/ 2395825 w 2395825"/>
              <a:gd name="connsiteY67" fmla="*/ 1174970 h 2395825"/>
              <a:gd name="connsiteX68" fmla="*/ 2363728 w 2395825"/>
              <a:gd name="connsiteY68" fmla="*/ 1172879 h 2395825"/>
              <a:gd name="connsiteX69" fmla="*/ 2358967 w 2395825"/>
              <a:gd name="connsiteY69" fmla="*/ 1078585 h 2395825"/>
              <a:gd name="connsiteX70" fmla="*/ 2312522 w 2395825"/>
              <a:gd name="connsiteY70" fmla="*/ 850858 h 2395825"/>
              <a:gd name="connsiteX71" fmla="*/ 2284699 w 2395825"/>
              <a:gd name="connsiteY71" fmla="*/ 774839 h 2395825"/>
              <a:gd name="connsiteX72" fmla="*/ 82290 w 2395825"/>
              <a:gd name="connsiteY72" fmla="*/ 760633 h 2395825"/>
              <a:gd name="connsiteX73" fmla="*/ 111125 w 2395825"/>
              <a:gd name="connsiteY73" fmla="*/ 774839 h 2395825"/>
              <a:gd name="connsiteX74" fmla="*/ 83302 w 2395825"/>
              <a:gd name="connsiteY74" fmla="*/ 850858 h 2395825"/>
              <a:gd name="connsiteX75" fmla="*/ 36858 w 2395825"/>
              <a:gd name="connsiteY75" fmla="*/ 1078585 h 2395825"/>
              <a:gd name="connsiteX76" fmla="*/ 32096 w 2395825"/>
              <a:gd name="connsiteY76" fmla="*/ 1172879 h 2395825"/>
              <a:gd name="connsiteX77" fmla="*/ 0 w 2395825"/>
              <a:gd name="connsiteY77" fmla="*/ 1174970 h 2395825"/>
              <a:gd name="connsiteX78" fmla="*/ 5032 w 2395825"/>
              <a:gd name="connsiteY78" fmla="*/ 1075314 h 2395825"/>
              <a:gd name="connsiteX79" fmla="*/ 52749 w 2395825"/>
              <a:gd name="connsiteY79" fmla="*/ 841345 h 2395825"/>
              <a:gd name="connsiteX80" fmla="*/ 2061229 w 2395825"/>
              <a:gd name="connsiteY80" fmla="*/ 367035 h 2395825"/>
              <a:gd name="connsiteX81" fmla="*/ 2123174 w 2395825"/>
              <a:gd name="connsiteY81" fmla="*/ 435192 h 2395825"/>
              <a:gd name="connsiteX82" fmla="*/ 2252262 w 2395825"/>
              <a:gd name="connsiteY82" fmla="*/ 626364 h 2395825"/>
              <a:gd name="connsiteX83" fmla="*/ 2296452 w 2395825"/>
              <a:gd name="connsiteY83" fmla="*/ 718098 h 2395825"/>
              <a:gd name="connsiteX84" fmla="*/ 2265967 w 2395825"/>
              <a:gd name="connsiteY84" fmla="*/ 728458 h 2395825"/>
              <a:gd name="connsiteX85" fmla="*/ 2224132 w 2395825"/>
              <a:gd name="connsiteY85" fmla="*/ 641613 h 2395825"/>
              <a:gd name="connsiteX86" fmla="*/ 2098488 w 2395825"/>
              <a:gd name="connsiteY86" fmla="*/ 455541 h 2395825"/>
              <a:gd name="connsiteX87" fmla="*/ 2040015 w 2395825"/>
              <a:gd name="connsiteY87" fmla="*/ 391205 h 2395825"/>
              <a:gd name="connsiteX88" fmla="*/ 334596 w 2395825"/>
              <a:gd name="connsiteY88" fmla="*/ 367035 h 2395825"/>
              <a:gd name="connsiteX89" fmla="*/ 355809 w 2395825"/>
              <a:gd name="connsiteY89" fmla="*/ 391205 h 2395825"/>
              <a:gd name="connsiteX90" fmla="*/ 297337 w 2395825"/>
              <a:gd name="connsiteY90" fmla="*/ 455541 h 2395825"/>
              <a:gd name="connsiteX91" fmla="*/ 171693 w 2395825"/>
              <a:gd name="connsiteY91" fmla="*/ 641613 h 2395825"/>
              <a:gd name="connsiteX92" fmla="*/ 129857 w 2395825"/>
              <a:gd name="connsiteY92" fmla="*/ 728458 h 2395825"/>
              <a:gd name="connsiteX93" fmla="*/ 99372 w 2395825"/>
              <a:gd name="connsiteY93" fmla="*/ 718098 h 2395825"/>
              <a:gd name="connsiteX94" fmla="*/ 143563 w 2395825"/>
              <a:gd name="connsiteY94" fmla="*/ 626364 h 2395825"/>
              <a:gd name="connsiteX95" fmla="*/ 272651 w 2395825"/>
              <a:gd name="connsiteY95" fmla="*/ 435192 h 2395825"/>
              <a:gd name="connsiteX96" fmla="*/ 1677727 w 2395825"/>
              <a:gd name="connsiteY96" fmla="*/ 99372 h 2395825"/>
              <a:gd name="connsiteX97" fmla="*/ 1769461 w 2395825"/>
              <a:gd name="connsiteY97" fmla="*/ 143563 h 2395825"/>
              <a:gd name="connsiteX98" fmla="*/ 1960633 w 2395825"/>
              <a:gd name="connsiteY98" fmla="*/ 272651 h 2395825"/>
              <a:gd name="connsiteX99" fmla="*/ 2028789 w 2395825"/>
              <a:gd name="connsiteY99" fmla="*/ 334596 h 2395825"/>
              <a:gd name="connsiteX100" fmla="*/ 2004619 w 2395825"/>
              <a:gd name="connsiteY100" fmla="*/ 355809 h 2395825"/>
              <a:gd name="connsiteX101" fmla="*/ 1940283 w 2395825"/>
              <a:gd name="connsiteY101" fmla="*/ 297337 h 2395825"/>
              <a:gd name="connsiteX102" fmla="*/ 1754211 w 2395825"/>
              <a:gd name="connsiteY102" fmla="*/ 171693 h 2395825"/>
              <a:gd name="connsiteX103" fmla="*/ 1667366 w 2395825"/>
              <a:gd name="connsiteY103" fmla="*/ 129857 h 2395825"/>
              <a:gd name="connsiteX104" fmla="*/ 718098 w 2395825"/>
              <a:gd name="connsiteY104" fmla="*/ 99372 h 2395825"/>
              <a:gd name="connsiteX105" fmla="*/ 728459 w 2395825"/>
              <a:gd name="connsiteY105" fmla="*/ 129857 h 2395825"/>
              <a:gd name="connsiteX106" fmla="*/ 641613 w 2395825"/>
              <a:gd name="connsiteY106" fmla="*/ 171693 h 2395825"/>
              <a:gd name="connsiteX107" fmla="*/ 455541 w 2395825"/>
              <a:gd name="connsiteY107" fmla="*/ 297337 h 2395825"/>
              <a:gd name="connsiteX108" fmla="*/ 391206 w 2395825"/>
              <a:gd name="connsiteY108" fmla="*/ 355809 h 2395825"/>
              <a:gd name="connsiteX109" fmla="*/ 367035 w 2395825"/>
              <a:gd name="connsiteY109" fmla="*/ 334596 h 2395825"/>
              <a:gd name="connsiteX110" fmla="*/ 435192 w 2395825"/>
              <a:gd name="connsiteY110" fmla="*/ 272651 h 2395825"/>
              <a:gd name="connsiteX111" fmla="*/ 626364 w 2395825"/>
              <a:gd name="connsiteY111" fmla="*/ 143563 h 2395825"/>
              <a:gd name="connsiteX112" fmla="*/ 1220854 w 2395825"/>
              <a:gd name="connsiteY112" fmla="*/ 0 h 2395825"/>
              <a:gd name="connsiteX113" fmla="*/ 1320510 w 2395825"/>
              <a:gd name="connsiteY113" fmla="*/ 5032 h 2395825"/>
              <a:gd name="connsiteX114" fmla="*/ 1554479 w 2395825"/>
              <a:gd name="connsiteY114" fmla="*/ 52749 h 2395825"/>
              <a:gd name="connsiteX115" fmla="*/ 1635191 w 2395825"/>
              <a:gd name="connsiteY115" fmla="*/ 82290 h 2395825"/>
              <a:gd name="connsiteX116" fmla="*/ 1620985 w 2395825"/>
              <a:gd name="connsiteY116" fmla="*/ 111125 h 2395825"/>
              <a:gd name="connsiteX117" fmla="*/ 1544966 w 2395825"/>
              <a:gd name="connsiteY117" fmla="*/ 83302 h 2395825"/>
              <a:gd name="connsiteX118" fmla="*/ 1317239 w 2395825"/>
              <a:gd name="connsiteY118" fmla="*/ 36858 h 2395825"/>
              <a:gd name="connsiteX119" fmla="*/ 1222945 w 2395825"/>
              <a:gd name="connsiteY119" fmla="*/ 32096 h 2395825"/>
              <a:gd name="connsiteX120" fmla="*/ 1174970 w 2395825"/>
              <a:gd name="connsiteY120" fmla="*/ 0 h 2395825"/>
              <a:gd name="connsiteX121" fmla="*/ 1172879 w 2395825"/>
              <a:gd name="connsiteY121" fmla="*/ 32096 h 2395825"/>
              <a:gd name="connsiteX122" fmla="*/ 1078585 w 2395825"/>
              <a:gd name="connsiteY122" fmla="*/ 36858 h 2395825"/>
              <a:gd name="connsiteX123" fmla="*/ 850859 w 2395825"/>
              <a:gd name="connsiteY123" fmla="*/ 83302 h 2395825"/>
              <a:gd name="connsiteX124" fmla="*/ 774840 w 2395825"/>
              <a:gd name="connsiteY124" fmla="*/ 111125 h 2395825"/>
              <a:gd name="connsiteX125" fmla="*/ 760633 w 2395825"/>
              <a:gd name="connsiteY125" fmla="*/ 82290 h 2395825"/>
              <a:gd name="connsiteX126" fmla="*/ 841345 w 2395825"/>
              <a:gd name="connsiteY126" fmla="*/ 52749 h 2395825"/>
              <a:gd name="connsiteX127" fmla="*/ 1075314 w 2395825"/>
              <a:gd name="connsiteY127" fmla="*/ 5032 h 239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95825" h="2395825">
                <a:moveTo>
                  <a:pt x="1620985" y="2284699"/>
                </a:moveTo>
                <a:lnTo>
                  <a:pt x="1635191" y="2313535"/>
                </a:lnTo>
                <a:lnTo>
                  <a:pt x="1554479" y="2343075"/>
                </a:lnTo>
                <a:cubicBezTo>
                  <a:pt x="1479386" y="2366432"/>
                  <a:pt x="1401129" y="2382605"/>
                  <a:pt x="1320510" y="2390793"/>
                </a:cubicBezTo>
                <a:lnTo>
                  <a:pt x="1220854" y="2395825"/>
                </a:lnTo>
                <a:lnTo>
                  <a:pt x="1222945" y="2363728"/>
                </a:lnTo>
                <a:lnTo>
                  <a:pt x="1317239" y="2358967"/>
                </a:lnTo>
                <a:cubicBezTo>
                  <a:pt x="1395707" y="2350998"/>
                  <a:pt x="1471876" y="2335256"/>
                  <a:pt x="1544966" y="2312523"/>
                </a:cubicBezTo>
                <a:close/>
                <a:moveTo>
                  <a:pt x="774840" y="2284699"/>
                </a:moveTo>
                <a:lnTo>
                  <a:pt x="850859" y="2312523"/>
                </a:lnTo>
                <a:cubicBezTo>
                  <a:pt x="923948" y="2335256"/>
                  <a:pt x="1000118" y="2350998"/>
                  <a:pt x="1078585" y="2358967"/>
                </a:cubicBezTo>
                <a:lnTo>
                  <a:pt x="1172879" y="2363728"/>
                </a:lnTo>
                <a:lnTo>
                  <a:pt x="1174970" y="2395825"/>
                </a:lnTo>
                <a:lnTo>
                  <a:pt x="1075314" y="2390793"/>
                </a:lnTo>
                <a:cubicBezTo>
                  <a:pt x="994696" y="2382605"/>
                  <a:pt x="916438" y="2366432"/>
                  <a:pt x="841345" y="2343075"/>
                </a:cubicBezTo>
                <a:lnTo>
                  <a:pt x="760633" y="2313535"/>
                </a:lnTo>
                <a:close/>
                <a:moveTo>
                  <a:pt x="2004619" y="2040016"/>
                </a:moveTo>
                <a:lnTo>
                  <a:pt x="2028789" y="2061229"/>
                </a:lnTo>
                <a:lnTo>
                  <a:pt x="1960633" y="2123174"/>
                </a:lnTo>
                <a:cubicBezTo>
                  <a:pt x="1901413" y="2172047"/>
                  <a:pt x="1837421" y="2215344"/>
                  <a:pt x="1769461" y="2252262"/>
                </a:cubicBezTo>
                <a:lnTo>
                  <a:pt x="1677727" y="2296452"/>
                </a:lnTo>
                <a:lnTo>
                  <a:pt x="1667366" y="2265968"/>
                </a:lnTo>
                <a:lnTo>
                  <a:pt x="1754211" y="2224132"/>
                </a:lnTo>
                <a:cubicBezTo>
                  <a:pt x="1820358" y="2188199"/>
                  <a:pt x="1882643" y="2146057"/>
                  <a:pt x="1940283" y="2098488"/>
                </a:cubicBezTo>
                <a:close/>
                <a:moveTo>
                  <a:pt x="391206" y="2040016"/>
                </a:moveTo>
                <a:lnTo>
                  <a:pt x="455541" y="2098488"/>
                </a:lnTo>
                <a:cubicBezTo>
                  <a:pt x="513181" y="2146057"/>
                  <a:pt x="575466" y="2188199"/>
                  <a:pt x="641613" y="2224132"/>
                </a:cubicBezTo>
                <a:lnTo>
                  <a:pt x="728459" y="2265968"/>
                </a:lnTo>
                <a:lnTo>
                  <a:pt x="718098" y="2296452"/>
                </a:lnTo>
                <a:lnTo>
                  <a:pt x="626364" y="2252262"/>
                </a:lnTo>
                <a:cubicBezTo>
                  <a:pt x="558404" y="2215344"/>
                  <a:pt x="494412" y="2172047"/>
                  <a:pt x="435192" y="2123174"/>
                </a:cubicBezTo>
                <a:lnTo>
                  <a:pt x="367035" y="2061229"/>
                </a:lnTo>
                <a:close/>
                <a:moveTo>
                  <a:pt x="2265967" y="1667366"/>
                </a:moveTo>
                <a:lnTo>
                  <a:pt x="2296452" y="1677727"/>
                </a:lnTo>
                <a:lnTo>
                  <a:pt x="2252262" y="1769461"/>
                </a:lnTo>
                <a:cubicBezTo>
                  <a:pt x="2215344" y="1837421"/>
                  <a:pt x="2172046" y="1901413"/>
                  <a:pt x="2123174" y="1960633"/>
                </a:cubicBezTo>
                <a:lnTo>
                  <a:pt x="2061229" y="2028790"/>
                </a:lnTo>
                <a:lnTo>
                  <a:pt x="2040015" y="2004619"/>
                </a:lnTo>
                <a:lnTo>
                  <a:pt x="2098488" y="1940283"/>
                </a:lnTo>
                <a:cubicBezTo>
                  <a:pt x="2146056" y="1882643"/>
                  <a:pt x="2188198" y="1820359"/>
                  <a:pt x="2224132" y="1754212"/>
                </a:cubicBezTo>
                <a:close/>
                <a:moveTo>
                  <a:pt x="129857" y="1667366"/>
                </a:moveTo>
                <a:lnTo>
                  <a:pt x="171693" y="1754212"/>
                </a:lnTo>
                <a:cubicBezTo>
                  <a:pt x="207626" y="1820359"/>
                  <a:pt x="249768" y="1882643"/>
                  <a:pt x="297337" y="1940283"/>
                </a:cubicBezTo>
                <a:lnTo>
                  <a:pt x="355809" y="2004619"/>
                </a:lnTo>
                <a:lnTo>
                  <a:pt x="334596" y="2028790"/>
                </a:lnTo>
                <a:lnTo>
                  <a:pt x="272651" y="1960633"/>
                </a:lnTo>
                <a:cubicBezTo>
                  <a:pt x="223778" y="1901413"/>
                  <a:pt x="180481" y="1837421"/>
                  <a:pt x="143563" y="1769461"/>
                </a:cubicBezTo>
                <a:lnTo>
                  <a:pt x="99372" y="1677727"/>
                </a:lnTo>
                <a:close/>
                <a:moveTo>
                  <a:pt x="2395825" y="1220854"/>
                </a:moveTo>
                <a:lnTo>
                  <a:pt x="2390792" y="1320510"/>
                </a:lnTo>
                <a:cubicBezTo>
                  <a:pt x="2382605" y="1401129"/>
                  <a:pt x="2366432" y="1479386"/>
                  <a:pt x="2343075" y="1554479"/>
                </a:cubicBezTo>
                <a:lnTo>
                  <a:pt x="2313534" y="1635191"/>
                </a:lnTo>
                <a:lnTo>
                  <a:pt x="2284699" y="1620985"/>
                </a:lnTo>
                <a:lnTo>
                  <a:pt x="2312522" y="1544966"/>
                </a:lnTo>
                <a:cubicBezTo>
                  <a:pt x="2335256" y="1471876"/>
                  <a:pt x="2350998" y="1395707"/>
                  <a:pt x="2358967" y="1317239"/>
                </a:cubicBezTo>
                <a:lnTo>
                  <a:pt x="2363728" y="1222946"/>
                </a:lnTo>
                <a:close/>
                <a:moveTo>
                  <a:pt x="0" y="1220854"/>
                </a:moveTo>
                <a:lnTo>
                  <a:pt x="32096" y="1222946"/>
                </a:lnTo>
                <a:lnTo>
                  <a:pt x="36858" y="1317239"/>
                </a:lnTo>
                <a:cubicBezTo>
                  <a:pt x="44827" y="1395707"/>
                  <a:pt x="60569" y="1471876"/>
                  <a:pt x="83302" y="1544966"/>
                </a:cubicBezTo>
                <a:lnTo>
                  <a:pt x="111125" y="1620985"/>
                </a:lnTo>
                <a:lnTo>
                  <a:pt x="82290" y="1635191"/>
                </a:lnTo>
                <a:lnTo>
                  <a:pt x="52749" y="1554479"/>
                </a:lnTo>
                <a:cubicBezTo>
                  <a:pt x="29393" y="1479386"/>
                  <a:pt x="13219" y="1401129"/>
                  <a:pt x="5032" y="1320510"/>
                </a:cubicBezTo>
                <a:close/>
                <a:moveTo>
                  <a:pt x="2313534" y="760633"/>
                </a:moveTo>
                <a:lnTo>
                  <a:pt x="2343075" y="841345"/>
                </a:lnTo>
                <a:cubicBezTo>
                  <a:pt x="2366432" y="916438"/>
                  <a:pt x="2382605" y="994696"/>
                  <a:pt x="2390792" y="1075314"/>
                </a:cubicBezTo>
                <a:lnTo>
                  <a:pt x="2395825" y="1174970"/>
                </a:lnTo>
                <a:lnTo>
                  <a:pt x="2363728" y="1172879"/>
                </a:lnTo>
                <a:lnTo>
                  <a:pt x="2358967" y="1078585"/>
                </a:lnTo>
                <a:cubicBezTo>
                  <a:pt x="2350998" y="1000117"/>
                  <a:pt x="2335256" y="923948"/>
                  <a:pt x="2312522" y="850858"/>
                </a:cubicBezTo>
                <a:lnTo>
                  <a:pt x="2284699" y="774839"/>
                </a:lnTo>
                <a:close/>
                <a:moveTo>
                  <a:pt x="82290" y="760633"/>
                </a:moveTo>
                <a:lnTo>
                  <a:pt x="111125" y="774839"/>
                </a:lnTo>
                <a:lnTo>
                  <a:pt x="83302" y="850858"/>
                </a:lnTo>
                <a:cubicBezTo>
                  <a:pt x="60569" y="923948"/>
                  <a:pt x="44827" y="1000117"/>
                  <a:pt x="36858" y="1078585"/>
                </a:cubicBezTo>
                <a:lnTo>
                  <a:pt x="32096" y="1172879"/>
                </a:lnTo>
                <a:lnTo>
                  <a:pt x="0" y="1174970"/>
                </a:lnTo>
                <a:lnTo>
                  <a:pt x="5032" y="1075314"/>
                </a:lnTo>
                <a:cubicBezTo>
                  <a:pt x="13219" y="994696"/>
                  <a:pt x="29393" y="916438"/>
                  <a:pt x="52749" y="841345"/>
                </a:cubicBezTo>
                <a:close/>
                <a:moveTo>
                  <a:pt x="2061229" y="367035"/>
                </a:moveTo>
                <a:lnTo>
                  <a:pt x="2123174" y="435192"/>
                </a:lnTo>
                <a:cubicBezTo>
                  <a:pt x="2172046" y="494412"/>
                  <a:pt x="2215344" y="558403"/>
                  <a:pt x="2252262" y="626364"/>
                </a:cubicBezTo>
                <a:lnTo>
                  <a:pt x="2296452" y="718098"/>
                </a:lnTo>
                <a:lnTo>
                  <a:pt x="2265967" y="728458"/>
                </a:lnTo>
                <a:lnTo>
                  <a:pt x="2224132" y="641613"/>
                </a:lnTo>
                <a:cubicBezTo>
                  <a:pt x="2188198" y="575466"/>
                  <a:pt x="2146056" y="513181"/>
                  <a:pt x="2098488" y="455541"/>
                </a:cubicBezTo>
                <a:lnTo>
                  <a:pt x="2040015" y="391205"/>
                </a:lnTo>
                <a:close/>
                <a:moveTo>
                  <a:pt x="334596" y="367035"/>
                </a:moveTo>
                <a:lnTo>
                  <a:pt x="355809" y="391205"/>
                </a:lnTo>
                <a:lnTo>
                  <a:pt x="297337" y="455541"/>
                </a:lnTo>
                <a:cubicBezTo>
                  <a:pt x="249768" y="513181"/>
                  <a:pt x="207626" y="575466"/>
                  <a:pt x="171693" y="641613"/>
                </a:cubicBezTo>
                <a:lnTo>
                  <a:pt x="129857" y="728458"/>
                </a:lnTo>
                <a:lnTo>
                  <a:pt x="99372" y="718098"/>
                </a:lnTo>
                <a:lnTo>
                  <a:pt x="143563" y="626364"/>
                </a:lnTo>
                <a:cubicBezTo>
                  <a:pt x="180481" y="558403"/>
                  <a:pt x="223778" y="494412"/>
                  <a:pt x="272651" y="435192"/>
                </a:cubicBezTo>
                <a:close/>
                <a:moveTo>
                  <a:pt x="1677727" y="99372"/>
                </a:moveTo>
                <a:lnTo>
                  <a:pt x="1769461" y="143563"/>
                </a:lnTo>
                <a:cubicBezTo>
                  <a:pt x="1837421" y="180481"/>
                  <a:pt x="1901413" y="223778"/>
                  <a:pt x="1960633" y="272651"/>
                </a:cubicBezTo>
                <a:lnTo>
                  <a:pt x="2028789" y="334596"/>
                </a:lnTo>
                <a:lnTo>
                  <a:pt x="2004619" y="355809"/>
                </a:lnTo>
                <a:lnTo>
                  <a:pt x="1940283" y="297337"/>
                </a:lnTo>
                <a:cubicBezTo>
                  <a:pt x="1882643" y="249768"/>
                  <a:pt x="1820358" y="207626"/>
                  <a:pt x="1754211" y="171693"/>
                </a:cubicBezTo>
                <a:lnTo>
                  <a:pt x="1667366" y="129857"/>
                </a:lnTo>
                <a:close/>
                <a:moveTo>
                  <a:pt x="718098" y="99372"/>
                </a:moveTo>
                <a:lnTo>
                  <a:pt x="728459" y="129857"/>
                </a:lnTo>
                <a:lnTo>
                  <a:pt x="641613" y="171693"/>
                </a:lnTo>
                <a:cubicBezTo>
                  <a:pt x="575466" y="207626"/>
                  <a:pt x="513181" y="249768"/>
                  <a:pt x="455541" y="297337"/>
                </a:cubicBezTo>
                <a:lnTo>
                  <a:pt x="391206" y="355809"/>
                </a:lnTo>
                <a:lnTo>
                  <a:pt x="367035" y="334596"/>
                </a:lnTo>
                <a:lnTo>
                  <a:pt x="435192" y="272651"/>
                </a:lnTo>
                <a:cubicBezTo>
                  <a:pt x="494412" y="223778"/>
                  <a:pt x="558404" y="180481"/>
                  <a:pt x="626364" y="143563"/>
                </a:cubicBezTo>
                <a:close/>
                <a:moveTo>
                  <a:pt x="1220854" y="0"/>
                </a:moveTo>
                <a:lnTo>
                  <a:pt x="1320510" y="5032"/>
                </a:lnTo>
                <a:cubicBezTo>
                  <a:pt x="1401129" y="13219"/>
                  <a:pt x="1479386" y="29393"/>
                  <a:pt x="1554479" y="52749"/>
                </a:cubicBezTo>
                <a:lnTo>
                  <a:pt x="1635191" y="82290"/>
                </a:lnTo>
                <a:lnTo>
                  <a:pt x="1620985" y="111125"/>
                </a:lnTo>
                <a:lnTo>
                  <a:pt x="1544966" y="83302"/>
                </a:lnTo>
                <a:cubicBezTo>
                  <a:pt x="1471876" y="60569"/>
                  <a:pt x="1395707" y="44827"/>
                  <a:pt x="1317239" y="36858"/>
                </a:cubicBezTo>
                <a:lnTo>
                  <a:pt x="1222945" y="32096"/>
                </a:lnTo>
                <a:close/>
                <a:moveTo>
                  <a:pt x="1174970" y="0"/>
                </a:moveTo>
                <a:lnTo>
                  <a:pt x="1172879" y="32096"/>
                </a:lnTo>
                <a:lnTo>
                  <a:pt x="1078585" y="36858"/>
                </a:lnTo>
                <a:cubicBezTo>
                  <a:pt x="1000118" y="44827"/>
                  <a:pt x="923948" y="60569"/>
                  <a:pt x="850859" y="83302"/>
                </a:cubicBezTo>
                <a:lnTo>
                  <a:pt x="774840" y="111125"/>
                </a:lnTo>
                <a:lnTo>
                  <a:pt x="760633" y="82290"/>
                </a:lnTo>
                <a:lnTo>
                  <a:pt x="841345" y="52749"/>
                </a:lnTo>
                <a:cubicBezTo>
                  <a:pt x="916438" y="29393"/>
                  <a:pt x="994696" y="13219"/>
                  <a:pt x="1075314" y="503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6A27042-B60A-C0E3-4B56-B9699D7BB507}"/>
              </a:ext>
            </a:extLst>
          </p:cNvPr>
          <p:cNvSpPr/>
          <p:nvPr/>
        </p:nvSpPr>
        <p:spPr>
          <a:xfrm>
            <a:off x="7914272" y="2807758"/>
            <a:ext cx="1577131" cy="1577131"/>
          </a:xfrm>
          <a:custGeom>
            <a:avLst/>
            <a:gdLst>
              <a:gd name="connsiteX0" fmla="*/ 990787 w 2396608"/>
              <a:gd name="connsiteY0" fmla="*/ 2339768 h 2396608"/>
              <a:gd name="connsiteX1" fmla="*/ 1079597 w 2396608"/>
              <a:gd name="connsiteY1" fmla="*/ 2353322 h 2396608"/>
              <a:gd name="connsiteX2" fmla="*/ 1179149 w 2396608"/>
              <a:gd name="connsiteY2" fmla="*/ 2358349 h 2396608"/>
              <a:gd name="connsiteX3" fmla="*/ 1183112 w 2396608"/>
              <a:gd name="connsiteY3" fmla="*/ 2396608 h 2396608"/>
              <a:gd name="connsiteX4" fmla="*/ 1075706 w 2396608"/>
              <a:gd name="connsiteY4" fmla="*/ 2391185 h 2396608"/>
              <a:gd name="connsiteX5" fmla="*/ 979444 w 2396608"/>
              <a:gd name="connsiteY5" fmla="*/ 2376493 h 2396608"/>
              <a:gd name="connsiteX6" fmla="*/ 1405822 w 2396608"/>
              <a:gd name="connsiteY6" fmla="*/ 2339768 h 2396608"/>
              <a:gd name="connsiteX7" fmla="*/ 1417164 w 2396608"/>
              <a:gd name="connsiteY7" fmla="*/ 2376493 h 2396608"/>
              <a:gd name="connsiteX8" fmla="*/ 1320902 w 2396608"/>
              <a:gd name="connsiteY8" fmla="*/ 2391185 h 2396608"/>
              <a:gd name="connsiteX9" fmla="*/ 1213496 w 2396608"/>
              <a:gd name="connsiteY9" fmla="*/ 2396608 h 2396608"/>
              <a:gd name="connsiteX10" fmla="*/ 1217459 w 2396608"/>
              <a:gd name="connsiteY10" fmla="*/ 2358349 h 2396608"/>
              <a:gd name="connsiteX11" fmla="*/ 1317011 w 2396608"/>
              <a:gd name="connsiteY11" fmla="*/ 2353322 h 2396608"/>
              <a:gd name="connsiteX12" fmla="*/ 772028 w 2396608"/>
              <a:gd name="connsiteY12" fmla="*/ 2277463 h 2396608"/>
              <a:gd name="connsiteX13" fmla="*/ 853055 w 2396608"/>
              <a:gd name="connsiteY13" fmla="*/ 2307119 h 2396608"/>
              <a:gd name="connsiteX14" fmla="*/ 953155 w 2396608"/>
              <a:gd name="connsiteY14" fmla="*/ 2332858 h 2396608"/>
              <a:gd name="connsiteX15" fmla="*/ 949574 w 2396608"/>
              <a:gd name="connsiteY15" fmla="*/ 2371195 h 2396608"/>
              <a:gd name="connsiteX16" fmla="*/ 841737 w 2396608"/>
              <a:gd name="connsiteY16" fmla="*/ 2343467 h 2396608"/>
              <a:gd name="connsiteX17" fmla="*/ 753743 w 2396608"/>
              <a:gd name="connsiteY17" fmla="*/ 2311261 h 2396608"/>
              <a:gd name="connsiteX18" fmla="*/ 1624580 w 2396608"/>
              <a:gd name="connsiteY18" fmla="*/ 2277463 h 2396608"/>
              <a:gd name="connsiteX19" fmla="*/ 1642865 w 2396608"/>
              <a:gd name="connsiteY19" fmla="*/ 2311261 h 2396608"/>
              <a:gd name="connsiteX20" fmla="*/ 1554871 w 2396608"/>
              <a:gd name="connsiteY20" fmla="*/ 2343467 h 2396608"/>
              <a:gd name="connsiteX21" fmla="*/ 1447034 w 2396608"/>
              <a:gd name="connsiteY21" fmla="*/ 2371195 h 2396608"/>
              <a:gd name="connsiteX22" fmla="*/ 1443453 w 2396608"/>
              <a:gd name="connsiteY22" fmla="*/ 2332858 h 2396608"/>
              <a:gd name="connsiteX23" fmla="*/ 1543553 w 2396608"/>
              <a:gd name="connsiteY23" fmla="*/ 2307119 h 2396608"/>
              <a:gd name="connsiteX24" fmla="*/ 1826888 w 2396608"/>
              <a:gd name="connsiteY24" fmla="*/ 2173517 h 2396608"/>
              <a:gd name="connsiteX25" fmla="*/ 1851418 w 2396608"/>
              <a:gd name="connsiteY25" fmla="*/ 2203102 h 2396608"/>
              <a:gd name="connsiteX26" fmla="*/ 1769853 w 2396608"/>
              <a:gd name="connsiteY26" fmla="*/ 2252654 h 2396608"/>
              <a:gd name="connsiteX27" fmla="*/ 1671100 w 2396608"/>
              <a:gd name="connsiteY27" fmla="*/ 2300225 h 2396608"/>
              <a:gd name="connsiteX28" fmla="*/ 1660107 w 2396608"/>
              <a:gd name="connsiteY28" fmla="*/ 2263316 h 2396608"/>
              <a:gd name="connsiteX29" fmla="*/ 1751711 w 2396608"/>
              <a:gd name="connsiteY29" fmla="*/ 2219188 h 2396608"/>
              <a:gd name="connsiteX30" fmla="*/ 569720 w 2396608"/>
              <a:gd name="connsiteY30" fmla="*/ 2173517 h 2396608"/>
              <a:gd name="connsiteX31" fmla="*/ 644897 w 2396608"/>
              <a:gd name="connsiteY31" fmla="*/ 2219188 h 2396608"/>
              <a:gd name="connsiteX32" fmla="*/ 736501 w 2396608"/>
              <a:gd name="connsiteY32" fmla="*/ 2263316 h 2396608"/>
              <a:gd name="connsiteX33" fmla="*/ 725508 w 2396608"/>
              <a:gd name="connsiteY33" fmla="*/ 2300225 h 2396608"/>
              <a:gd name="connsiteX34" fmla="*/ 626755 w 2396608"/>
              <a:gd name="connsiteY34" fmla="*/ 2252654 h 2396608"/>
              <a:gd name="connsiteX35" fmla="*/ 545190 w 2396608"/>
              <a:gd name="connsiteY35" fmla="*/ 2203102 h 2396608"/>
              <a:gd name="connsiteX36" fmla="*/ 391532 w 2396608"/>
              <a:gd name="connsiteY36" fmla="*/ 2032158 h 2396608"/>
              <a:gd name="connsiteX37" fmla="*/ 459793 w 2396608"/>
              <a:gd name="connsiteY37" fmla="*/ 2094197 h 2396608"/>
              <a:gd name="connsiteX38" fmla="*/ 537743 w 2396608"/>
              <a:gd name="connsiteY38" fmla="*/ 2152487 h 2396608"/>
              <a:gd name="connsiteX39" fmla="*/ 519772 w 2396608"/>
              <a:gd name="connsiteY39" fmla="*/ 2186521 h 2396608"/>
              <a:gd name="connsiteX40" fmla="*/ 435583 w 2396608"/>
              <a:gd name="connsiteY40" fmla="*/ 2123566 h 2396608"/>
              <a:gd name="connsiteX41" fmla="*/ 361685 w 2396608"/>
              <a:gd name="connsiteY41" fmla="*/ 2056402 h 2396608"/>
              <a:gd name="connsiteX42" fmla="*/ 2005076 w 2396608"/>
              <a:gd name="connsiteY42" fmla="*/ 2032158 h 2396608"/>
              <a:gd name="connsiteX43" fmla="*/ 2034923 w 2396608"/>
              <a:gd name="connsiteY43" fmla="*/ 2056402 h 2396608"/>
              <a:gd name="connsiteX44" fmla="*/ 1961025 w 2396608"/>
              <a:gd name="connsiteY44" fmla="*/ 2123566 h 2396608"/>
              <a:gd name="connsiteX45" fmla="*/ 1876836 w 2396608"/>
              <a:gd name="connsiteY45" fmla="*/ 2186521 h 2396608"/>
              <a:gd name="connsiteX46" fmla="*/ 1858865 w 2396608"/>
              <a:gd name="connsiteY46" fmla="*/ 2152487 h 2396608"/>
              <a:gd name="connsiteX47" fmla="*/ 1936815 w 2396608"/>
              <a:gd name="connsiteY47" fmla="*/ 2094197 h 2396608"/>
              <a:gd name="connsiteX48" fmla="*/ 2152487 w 2396608"/>
              <a:gd name="connsiteY48" fmla="*/ 1858866 h 2396608"/>
              <a:gd name="connsiteX49" fmla="*/ 2186520 w 2396608"/>
              <a:gd name="connsiteY49" fmla="*/ 1876837 h 2396608"/>
              <a:gd name="connsiteX50" fmla="*/ 2123566 w 2396608"/>
              <a:gd name="connsiteY50" fmla="*/ 1961025 h 2396608"/>
              <a:gd name="connsiteX51" fmla="*/ 2056402 w 2396608"/>
              <a:gd name="connsiteY51" fmla="*/ 2034924 h 2396608"/>
              <a:gd name="connsiteX52" fmla="*/ 2032158 w 2396608"/>
              <a:gd name="connsiteY52" fmla="*/ 2005076 h 2396608"/>
              <a:gd name="connsiteX53" fmla="*/ 2094197 w 2396608"/>
              <a:gd name="connsiteY53" fmla="*/ 1936816 h 2396608"/>
              <a:gd name="connsiteX54" fmla="*/ 244121 w 2396608"/>
              <a:gd name="connsiteY54" fmla="*/ 1858866 h 2396608"/>
              <a:gd name="connsiteX55" fmla="*/ 302411 w 2396608"/>
              <a:gd name="connsiteY55" fmla="*/ 1936816 h 2396608"/>
              <a:gd name="connsiteX56" fmla="*/ 364450 w 2396608"/>
              <a:gd name="connsiteY56" fmla="*/ 2005076 h 2396608"/>
              <a:gd name="connsiteX57" fmla="*/ 340206 w 2396608"/>
              <a:gd name="connsiteY57" fmla="*/ 2034924 h 2396608"/>
              <a:gd name="connsiteX58" fmla="*/ 273042 w 2396608"/>
              <a:gd name="connsiteY58" fmla="*/ 1961025 h 2396608"/>
              <a:gd name="connsiteX59" fmla="*/ 210088 w 2396608"/>
              <a:gd name="connsiteY59" fmla="*/ 1876837 h 2396608"/>
              <a:gd name="connsiteX60" fmla="*/ 2263316 w 2396608"/>
              <a:gd name="connsiteY60" fmla="*/ 1660107 h 2396608"/>
              <a:gd name="connsiteX61" fmla="*/ 2300225 w 2396608"/>
              <a:gd name="connsiteY61" fmla="*/ 1671100 h 2396608"/>
              <a:gd name="connsiteX62" fmla="*/ 2252654 w 2396608"/>
              <a:gd name="connsiteY62" fmla="*/ 1769853 h 2396608"/>
              <a:gd name="connsiteX63" fmla="*/ 2203102 w 2396608"/>
              <a:gd name="connsiteY63" fmla="*/ 1851418 h 2396608"/>
              <a:gd name="connsiteX64" fmla="*/ 2173517 w 2396608"/>
              <a:gd name="connsiteY64" fmla="*/ 1826888 h 2396608"/>
              <a:gd name="connsiteX65" fmla="*/ 2219188 w 2396608"/>
              <a:gd name="connsiteY65" fmla="*/ 1751711 h 2396608"/>
              <a:gd name="connsiteX66" fmla="*/ 133292 w 2396608"/>
              <a:gd name="connsiteY66" fmla="*/ 1660107 h 2396608"/>
              <a:gd name="connsiteX67" fmla="*/ 177420 w 2396608"/>
              <a:gd name="connsiteY67" fmla="*/ 1751711 h 2396608"/>
              <a:gd name="connsiteX68" fmla="*/ 223091 w 2396608"/>
              <a:gd name="connsiteY68" fmla="*/ 1826888 h 2396608"/>
              <a:gd name="connsiteX69" fmla="*/ 193506 w 2396608"/>
              <a:gd name="connsiteY69" fmla="*/ 1851418 h 2396608"/>
              <a:gd name="connsiteX70" fmla="*/ 143954 w 2396608"/>
              <a:gd name="connsiteY70" fmla="*/ 1769853 h 2396608"/>
              <a:gd name="connsiteX71" fmla="*/ 96383 w 2396608"/>
              <a:gd name="connsiteY71" fmla="*/ 1671100 h 2396608"/>
              <a:gd name="connsiteX72" fmla="*/ 2332858 w 2396608"/>
              <a:gd name="connsiteY72" fmla="*/ 1443453 h 2396608"/>
              <a:gd name="connsiteX73" fmla="*/ 2371195 w 2396608"/>
              <a:gd name="connsiteY73" fmla="*/ 1447034 h 2396608"/>
              <a:gd name="connsiteX74" fmla="*/ 2343467 w 2396608"/>
              <a:gd name="connsiteY74" fmla="*/ 1554871 h 2396608"/>
              <a:gd name="connsiteX75" fmla="*/ 2311261 w 2396608"/>
              <a:gd name="connsiteY75" fmla="*/ 1642865 h 2396608"/>
              <a:gd name="connsiteX76" fmla="*/ 2277463 w 2396608"/>
              <a:gd name="connsiteY76" fmla="*/ 1624580 h 2396608"/>
              <a:gd name="connsiteX77" fmla="*/ 2307119 w 2396608"/>
              <a:gd name="connsiteY77" fmla="*/ 1543553 h 2396608"/>
              <a:gd name="connsiteX78" fmla="*/ 63750 w 2396608"/>
              <a:gd name="connsiteY78" fmla="*/ 1443453 h 2396608"/>
              <a:gd name="connsiteX79" fmla="*/ 89489 w 2396608"/>
              <a:gd name="connsiteY79" fmla="*/ 1543553 h 2396608"/>
              <a:gd name="connsiteX80" fmla="*/ 119145 w 2396608"/>
              <a:gd name="connsiteY80" fmla="*/ 1624580 h 2396608"/>
              <a:gd name="connsiteX81" fmla="*/ 85347 w 2396608"/>
              <a:gd name="connsiteY81" fmla="*/ 1642865 h 2396608"/>
              <a:gd name="connsiteX82" fmla="*/ 53141 w 2396608"/>
              <a:gd name="connsiteY82" fmla="*/ 1554871 h 2396608"/>
              <a:gd name="connsiteX83" fmla="*/ 25413 w 2396608"/>
              <a:gd name="connsiteY83" fmla="*/ 1447034 h 2396608"/>
              <a:gd name="connsiteX84" fmla="*/ 2396608 w 2396608"/>
              <a:gd name="connsiteY84" fmla="*/ 1213496 h 2396608"/>
              <a:gd name="connsiteX85" fmla="*/ 2391184 w 2396608"/>
              <a:gd name="connsiteY85" fmla="*/ 1320902 h 2396608"/>
              <a:gd name="connsiteX86" fmla="*/ 2376493 w 2396608"/>
              <a:gd name="connsiteY86" fmla="*/ 1417164 h 2396608"/>
              <a:gd name="connsiteX87" fmla="*/ 2339768 w 2396608"/>
              <a:gd name="connsiteY87" fmla="*/ 1405822 h 2396608"/>
              <a:gd name="connsiteX88" fmla="*/ 2353322 w 2396608"/>
              <a:gd name="connsiteY88" fmla="*/ 1317011 h 2396608"/>
              <a:gd name="connsiteX89" fmla="*/ 2358349 w 2396608"/>
              <a:gd name="connsiteY89" fmla="*/ 1217460 h 2396608"/>
              <a:gd name="connsiteX90" fmla="*/ 0 w 2396608"/>
              <a:gd name="connsiteY90" fmla="*/ 1213496 h 2396608"/>
              <a:gd name="connsiteX91" fmla="*/ 38259 w 2396608"/>
              <a:gd name="connsiteY91" fmla="*/ 1217460 h 2396608"/>
              <a:gd name="connsiteX92" fmla="*/ 43286 w 2396608"/>
              <a:gd name="connsiteY92" fmla="*/ 1317011 h 2396608"/>
              <a:gd name="connsiteX93" fmla="*/ 56840 w 2396608"/>
              <a:gd name="connsiteY93" fmla="*/ 1405822 h 2396608"/>
              <a:gd name="connsiteX94" fmla="*/ 20115 w 2396608"/>
              <a:gd name="connsiteY94" fmla="*/ 1417164 h 2396608"/>
              <a:gd name="connsiteX95" fmla="*/ 5424 w 2396608"/>
              <a:gd name="connsiteY95" fmla="*/ 1320902 h 2396608"/>
              <a:gd name="connsiteX96" fmla="*/ 2376493 w 2396608"/>
              <a:gd name="connsiteY96" fmla="*/ 979444 h 2396608"/>
              <a:gd name="connsiteX97" fmla="*/ 2391184 w 2396608"/>
              <a:gd name="connsiteY97" fmla="*/ 1075706 h 2396608"/>
              <a:gd name="connsiteX98" fmla="*/ 2396608 w 2396608"/>
              <a:gd name="connsiteY98" fmla="*/ 1183112 h 2396608"/>
              <a:gd name="connsiteX99" fmla="*/ 2358349 w 2396608"/>
              <a:gd name="connsiteY99" fmla="*/ 1179149 h 2396608"/>
              <a:gd name="connsiteX100" fmla="*/ 2353322 w 2396608"/>
              <a:gd name="connsiteY100" fmla="*/ 1079597 h 2396608"/>
              <a:gd name="connsiteX101" fmla="*/ 2339768 w 2396608"/>
              <a:gd name="connsiteY101" fmla="*/ 990787 h 2396608"/>
              <a:gd name="connsiteX102" fmla="*/ 20115 w 2396608"/>
              <a:gd name="connsiteY102" fmla="*/ 979444 h 2396608"/>
              <a:gd name="connsiteX103" fmla="*/ 56840 w 2396608"/>
              <a:gd name="connsiteY103" fmla="*/ 990787 h 2396608"/>
              <a:gd name="connsiteX104" fmla="*/ 43286 w 2396608"/>
              <a:gd name="connsiteY104" fmla="*/ 1079597 h 2396608"/>
              <a:gd name="connsiteX105" fmla="*/ 38259 w 2396608"/>
              <a:gd name="connsiteY105" fmla="*/ 1179149 h 2396608"/>
              <a:gd name="connsiteX106" fmla="*/ 0 w 2396608"/>
              <a:gd name="connsiteY106" fmla="*/ 1183112 h 2396608"/>
              <a:gd name="connsiteX107" fmla="*/ 5424 w 2396608"/>
              <a:gd name="connsiteY107" fmla="*/ 1075706 h 2396608"/>
              <a:gd name="connsiteX108" fmla="*/ 2311261 w 2396608"/>
              <a:gd name="connsiteY108" fmla="*/ 753743 h 2396608"/>
              <a:gd name="connsiteX109" fmla="*/ 2343467 w 2396608"/>
              <a:gd name="connsiteY109" fmla="*/ 841737 h 2396608"/>
              <a:gd name="connsiteX110" fmla="*/ 2371195 w 2396608"/>
              <a:gd name="connsiteY110" fmla="*/ 949574 h 2396608"/>
              <a:gd name="connsiteX111" fmla="*/ 2332858 w 2396608"/>
              <a:gd name="connsiteY111" fmla="*/ 953155 h 2396608"/>
              <a:gd name="connsiteX112" fmla="*/ 2307119 w 2396608"/>
              <a:gd name="connsiteY112" fmla="*/ 853055 h 2396608"/>
              <a:gd name="connsiteX113" fmla="*/ 2277463 w 2396608"/>
              <a:gd name="connsiteY113" fmla="*/ 772028 h 2396608"/>
              <a:gd name="connsiteX114" fmla="*/ 85347 w 2396608"/>
              <a:gd name="connsiteY114" fmla="*/ 753743 h 2396608"/>
              <a:gd name="connsiteX115" fmla="*/ 119145 w 2396608"/>
              <a:gd name="connsiteY115" fmla="*/ 772028 h 2396608"/>
              <a:gd name="connsiteX116" fmla="*/ 89489 w 2396608"/>
              <a:gd name="connsiteY116" fmla="*/ 853055 h 2396608"/>
              <a:gd name="connsiteX117" fmla="*/ 63750 w 2396608"/>
              <a:gd name="connsiteY117" fmla="*/ 953155 h 2396608"/>
              <a:gd name="connsiteX118" fmla="*/ 25413 w 2396608"/>
              <a:gd name="connsiteY118" fmla="*/ 949574 h 2396608"/>
              <a:gd name="connsiteX119" fmla="*/ 53141 w 2396608"/>
              <a:gd name="connsiteY119" fmla="*/ 841737 h 2396608"/>
              <a:gd name="connsiteX120" fmla="*/ 2203102 w 2396608"/>
              <a:gd name="connsiteY120" fmla="*/ 545191 h 2396608"/>
              <a:gd name="connsiteX121" fmla="*/ 2252654 w 2396608"/>
              <a:gd name="connsiteY121" fmla="*/ 626756 h 2396608"/>
              <a:gd name="connsiteX122" fmla="*/ 2300225 w 2396608"/>
              <a:gd name="connsiteY122" fmla="*/ 725508 h 2396608"/>
              <a:gd name="connsiteX123" fmla="*/ 2263316 w 2396608"/>
              <a:gd name="connsiteY123" fmla="*/ 736501 h 2396608"/>
              <a:gd name="connsiteX124" fmla="*/ 2219188 w 2396608"/>
              <a:gd name="connsiteY124" fmla="*/ 644897 h 2396608"/>
              <a:gd name="connsiteX125" fmla="*/ 2173517 w 2396608"/>
              <a:gd name="connsiteY125" fmla="*/ 569720 h 2396608"/>
              <a:gd name="connsiteX126" fmla="*/ 193506 w 2396608"/>
              <a:gd name="connsiteY126" fmla="*/ 545191 h 2396608"/>
              <a:gd name="connsiteX127" fmla="*/ 223091 w 2396608"/>
              <a:gd name="connsiteY127" fmla="*/ 569720 h 2396608"/>
              <a:gd name="connsiteX128" fmla="*/ 177420 w 2396608"/>
              <a:gd name="connsiteY128" fmla="*/ 644897 h 2396608"/>
              <a:gd name="connsiteX129" fmla="*/ 133292 w 2396608"/>
              <a:gd name="connsiteY129" fmla="*/ 736501 h 2396608"/>
              <a:gd name="connsiteX130" fmla="*/ 96383 w 2396608"/>
              <a:gd name="connsiteY130" fmla="*/ 725508 h 2396608"/>
              <a:gd name="connsiteX131" fmla="*/ 143954 w 2396608"/>
              <a:gd name="connsiteY131" fmla="*/ 626756 h 2396608"/>
              <a:gd name="connsiteX132" fmla="*/ 2056402 w 2396608"/>
              <a:gd name="connsiteY132" fmla="*/ 361685 h 2396608"/>
              <a:gd name="connsiteX133" fmla="*/ 2123566 w 2396608"/>
              <a:gd name="connsiteY133" fmla="*/ 435584 h 2396608"/>
              <a:gd name="connsiteX134" fmla="*/ 2186520 w 2396608"/>
              <a:gd name="connsiteY134" fmla="*/ 519772 h 2396608"/>
              <a:gd name="connsiteX135" fmla="*/ 2152487 w 2396608"/>
              <a:gd name="connsiteY135" fmla="*/ 537743 h 2396608"/>
              <a:gd name="connsiteX136" fmla="*/ 2094197 w 2396608"/>
              <a:gd name="connsiteY136" fmla="*/ 459793 h 2396608"/>
              <a:gd name="connsiteX137" fmla="*/ 2032158 w 2396608"/>
              <a:gd name="connsiteY137" fmla="*/ 391532 h 2396608"/>
              <a:gd name="connsiteX138" fmla="*/ 340206 w 2396608"/>
              <a:gd name="connsiteY138" fmla="*/ 361685 h 2396608"/>
              <a:gd name="connsiteX139" fmla="*/ 364450 w 2396608"/>
              <a:gd name="connsiteY139" fmla="*/ 391532 h 2396608"/>
              <a:gd name="connsiteX140" fmla="*/ 302411 w 2396608"/>
              <a:gd name="connsiteY140" fmla="*/ 459793 h 2396608"/>
              <a:gd name="connsiteX141" fmla="*/ 244121 w 2396608"/>
              <a:gd name="connsiteY141" fmla="*/ 537743 h 2396608"/>
              <a:gd name="connsiteX142" fmla="*/ 210088 w 2396608"/>
              <a:gd name="connsiteY142" fmla="*/ 519772 h 2396608"/>
              <a:gd name="connsiteX143" fmla="*/ 273042 w 2396608"/>
              <a:gd name="connsiteY143" fmla="*/ 435584 h 2396608"/>
              <a:gd name="connsiteX144" fmla="*/ 1876836 w 2396608"/>
              <a:gd name="connsiteY144" fmla="*/ 210088 h 2396608"/>
              <a:gd name="connsiteX145" fmla="*/ 1961025 w 2396608"/>
              <a:gd name="connsiteY145" fmla="*/ 273043 h 2396608"/>
              <a:gd name="connsiteX146" fmla="*/ 2034923 w 2396608"/>
              <a:gd name="connsiteY146" fmla="*/ 340206 h 2396608"/>
              <a:gd name="connsiteX147" fmla="*/ 2005076 w 2396608"/>
              <a:gd name="connsiteY147" fmla="*/ 364450 h 2396608"/>
              <a:gd name="connsiteX148" fmla="*/ 1936815 w 2396608"/>
              <a:gd name="connsiteY148" fmla="*/ 302411 h 2396608"/>
              <a:gd name="connsiteX149" fmla="*/ 1858865 w 2396608"/>
              <a:gd name="connsiteY149" fmla="*/ 244121 h 2396608"/>
              <a:gd name="connsiteX150" fmla="*/ 519772 w 2396608"/>
              <a:gd name="connsiteY150" fmla="*/ 210088 h 2396608"/>
              <a:gd name="connsiteX151" fmla="*/ 537743 w 2396608"/>
              <a:gd name="connsiteY151" fmla="*/ 244121 h 2396608"/>
              <a:gd name="connsiteX152" fmla="*/ 459793 w 2396608"/>
              <a:gd name="connsiteY152" fmla="*/ 302411 h 2396608"/>
              <a:gd name="connsiteX153" fmla="*/ 391532 w 2396608"/>
              <a:gd name="connsiteY153" fmla="*/ 364450 h 2396608"/>
              <a:gd name="connsiteX154" fmla="*/ 361685 w 2396608"/>
              <a:gd name="connsiteY154" fmla="*/ 340206 h 2396608"/>
              <a:gd name="connsiteX155" fmla="*/ 435583 w 2396608"/>
              <a:gd name="connsiteY155" fmla="*/ 273043 h 2396608"/>
              <a:gd name="connsiteX156" fmla="*/ 1671100 w 2396608"/>
              <a:gd name="connsiteY156" fmla="*/ 96383 h 2396608"/>
              <a:gd name="connsiteX157" fmla="*/ 1769853 w 2396608"/>
              <a:gd name="connsiteY157" fmla="*/ 143954 h 2396608"/>
              <a:gd name="connsiteX158" fmla="*/ 1851418 w 2396608"/>
              <a:gd name="connsiteY158" fmla="*/ 193506 h 2396608"/>
              <a:gd name="connsiteX159" fmla="*/ 1826888 w 2396608"/>
              <a:gd name="connsiteY159" fmla="*/ 223091 h 2396608"/>
              <a:gd name="connsiteX160" fmla="*/ 1751711 w 2396608"/>
              <a:gd name="connsiteY160" fmla="*/ 177420 h 2396608"/>
              <a:gd name="connsiteX161" fmla="*/ 1660107 w 2396608"/>
              <a:gd name="connsiteY161" fmla="*/ 133292 h 2396608"/>
              <a:gd name="connsiteX162" fmla="*/ 725508 w 2396608"/>
              <a:gd name="connsiteY162" fmla="*/ 96383 h 2396608"/>
              <a:gd name="connsiteX163" fmla="*/ 736501 w 2396608"/>
              <a:gd name="connsiteY163" fmla="*/ 133292 h 2396608"/>
              <a:gd name="connsiteX164" fmla="*/ 644897 w 2396608"/>
              <a:gd name="connsiteY164" fmla="*/ 177420 h 2396608"/>
              <a:gd name="connsiteX165" fmla="*/ 569720 w 2396608"/>
              <a:gd name="connsiteY165" fmla="*/ 223091 h 2396608"/>
              <a:gd name="connsiteX166" fmla="*/ 545190 w 2396608"/>
              <a:gd name="connsiteY166" fmla="*/ 193506 h 2396608"/>
              <a:gd name="connsiteX167" fmla="*/ 626755 w 2396608"/>
              <a:gd name="connsiteY167" fmla="*/ 143954 h 2396608"/>
              <a:gd name="connsiteX168" fmla="*/ 1447034 w 2396608"/>
              <a:gd name="connsiteY168" fmla="*/ 25413 h 2396608"/>
              <a:gd name="connsiteX169" fmla="*/ 1554871 w 2396608"/>
              <a:gd name="connsiteY169" fmla="*/ 53141 h 2396608"/>
              <a:gd name="connsiteX170" fmla="*/ 1642865 w 2396608"/>
              <a:gd name="connsiteY170" fmla="*/ 85347 h 2396608"/>
              <a:gd name="connsiteX171" fmla="*/ 1624580 w 2396608"/>
              <a:gd name="connsiteY171" fmla="*/ 119145 h 2396608"/>
              <a:gd name="connsiteX172" fmla="*/ 1543553 w 2396608"/>
              <a:gd name="connsiteY172" fmla="*/ 89489 h 2396608"/>
              <a:gd name="connsiteX173" fmla="*/ 1443453 w 2396608"/>
              <a:gd name="connsiteY173" fmla="*/ 63751 h 2396608"/>
              <a:gd name="connsiteX174" fmla="*/ 949574 w 2396608"/>
              <a:gd name="connsiteY174" fmla="*/ 25413 h 2396608"/>
              <a:gd name="connsiteX175" fmla="*/ 953155 w 2396608"/>
              <a:gd name="connsiteY175" fmla="*/ 63751 h 2396608"/>
              <a:gd name="connsiteX176" fmla="*/ 853055 w 2396608"/>
              <a:gd name="connsiteY176" fmla="*/ 89489 h 2396608"/>
              <a:gd name="connsiteX177" fmla="*/ 772028 w 2396608"/>
              <a:gd name="connsiteY177" fmla="*/ 119145 h 2396608"/>
              <a:gd name="connsiteX178" fmla="*/ 753743 w 2396608"/>
              <a:gd name="connsiteY178" fmla="*/ 85347 h 2396608"/>
              <a:gd name="connsiteX179" fmla="*/ 841737 w 2396608"/>
              <a:gd name="connsiteY179" fmla="*/ 53141 h 2396608"/>
              <a:gd name="connsiteX180" fmla="*/ 1213496 w 2396608"/>
              <a:gd name="connsiteY180" fmla="*/ 0 h 2396608"/>
              <a:gd name="connsiteX181" fmla="*/ 1320902 w 2396608"/>
              <a:gd name="connsiteY181" fmla="*/ 5424 h 2396608"/>
              <a:gd name="connsiteX182" fmla="*/ 1417164 w 2396608"/>
              <a:gd name="connsiteY182" fmla="*/ 20115 h 2396608"/>
              <a:gd name="connsiteX183" fmla="*/ 1405822 w 2396608"/>
              <a:gd name="connsiteY183" fmla="*/ 56840 h 2396608"/>
              <a:gd name="connsiteX184" fmla="*/ 1317011 w 2396608"/>
              <a:gd name="connsiteY184" fmla="*/ 43286 h 2396608"/>
              <a:gd name="connsiteX185" fmla="*/ 1217459 w 2396608"/>
              <a:gd name="connsiteY185" fmla="*/ 38259 h 2396608"/>
              <a:gd name="connsiteX186" fmla="*/ 1183112 w 2396608"/>
              <a:gd name="connsiteY186" fmla="*/ 0 h 2396608"/>
              <a:gd name="connsiteX187" fmla="*/ 1179149 w 2396608"/>
              <a:gd name="connsiteY187" fmla="*/ 38259 h 2396608"/>
              <a:gd name="connsiteX188" fmla="*/ 1079597 w 2396608"/>
              <a:gd name="connsiteY188" fmla="*/ 43286 h 2396608"/>
              <a:gd name="connsiteX189" fmla="*/ 990787 w 2396608"/>
              <a:gd name="connsiteY189" fmla="*/ 56840 h 2396608"/>
              <a:gd name="connsiteX190" fmla="*/ 979444 w 2396608"/>
              <a:gd name="connsiteY190" fmla="*/ 20115 h 2396608"/>
              <a:gd name="connsiteX191" fmla="*/ 1075706 w 2396608"/>
              <a:gd name="connsiteY191" fmla="*/ 5424 h 239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2396608" h="2396608">
                <a:moveTo>
                  <a:pt x="990787" y="2339768"/>
                </a:moveTo>
                <a:lnTo>
                  <a:pt x="1079597" y="2353322"/>
                </a:lnTo>
                <a:lnTo>
                  <a:pt x="1179149" y="2358349"/>
                </a:lnTo>
                <a:lnTo>
                  <a:pt x="1183112" y="2396608"/>
                </a:lnTo>
                <a:lnTo>
                  <a:pt x="1075706" y="2391185"/>
                </a:lnTo>
                <a:lnTo>
                  <a:pt x="979444" y="2376493"/>
                </a:lnTo>
                <a:close/>
                <a:moveTo>
                  <a:pt x="1405822" y="2339768"/>
                </a:moveTo>
                <a:lnTo>
                  <a:pt x="1417164" y="2376493"/>
                </a:lnTo>
                <a:lnTo>
                  <a:pt x="1320902" y="2391185"/>
                </a:lnTo>
                <a:lnTo>
                  <a:pt x="1213496" y="2396608"/>
                </a:lnTo>
                <a:lnTo>
                  <a:pt x="1217459" y="2358349"/>
                </a:lnTo>
                <a:lnTo>
                  <a:pt x="1317011" y="2353322"/>
                </a:lnTo>
                <a:close/>
                <a:moveTo>
                  <a:pt x="772028" y="2277463"/>
                </a:moveTo>
                <a:lnTo>
                  <a:pt x="853055" y="2307119"/>
                </a:lnTo>
                <a:lnTo>
                  <a:pt x="953155" y="2332858"/>
                </a:lnTo>
                <a:lnTo>
                  <a:pt x="949574" y="2371195"/>
                </a:lnTo>
                <a:lnTo>
                  <a:pt x="841737" y="2343467"/>
                </a:lnTo>
                <a:lnTo>
                  <a:pt x="753743" y="2311261"/>
                </a:lnTo>
                <a:close/>
                <a:moveTo>
                  <a:pt x="1624580" y="2277463"/>
                </a:moveTo>
                <a:lnTo>
                  <a:pt x="1642865" y="2311261"/>
                </a:lnTo>
                <a:lnTo>
                  <a:pt x="1554871" y="2343467"/>
                </a:lnTo>
                <a:lnTo>
                  <a:pt x="1447034" y="2371195"/>
                </a:lnTo>
                <a:lnTo>
                  <a:pt x="1443453" y="2332858"/>
                </a:lnTo>
                <a:lnTo>
                  <a:pt x="1543553" y="2307119"/>
                </a:lnTo>
                <a:close/>
                <a:moveTo>
                  <a:pt x="1826888" y="2173517"/>
                </a:moveTo>
                <a:lnTo>
                  <a:pt x="1851418" y="2203102"/>
                </a:lnTo>
                <a:lnTo>
                  <a:pt x="1769853" y="2252654"/>
                </a:lnTo>
                <a:lnTo>
                  <a:pt x="1671100" y="2300225"/>
                </a:lnTo>
                <a:lnTo>
                  <a:pt x="1660107" y="2263316"/>
                </a:lnTo>
                <a:lnTo>
                  <a:pt x="1751711" y="2219188"/>
                </a:lnTo>
                <a:close/>
                <a:moveTo>
                  <a:pt x="569720" y="2173517"/>
                </a:moveTo>
                <a:lnTo>
                  <a:pt x="644897" y="2219188"/>
                </a:lnTo>
                <a:lnTo>
                  <a:pt x="736501" y="2263316"/>
                </a:lnTo>
                <a:lnTo>
                  <a:pt x="725508" y="2300225"/>
                </a:lnTo>
                <a:lnTo>
                  <a:pt x="626755" y="2252654"/>
                </a:lnTo>
                <a:lnTo>
                  <a:pt x="545190" y="2203102"/>
                </a:lnTo>
                <a:close/>
                <a:moveTo>
                  <a:pt x="391532" y="2032158"/>
                </a:moveTo>
                <a:lnTo>
                  <a:pt x="459793" y="2094197"/>
                </a:lnTo>
                <a:lnTo>
                  <a:pt x="537743" y="2152487"/>
                </a:lnTo>
                <a:lnTo>
                  <a:pt x="519772" y="2186521"/>
                </a:lnTo>
                <a:lnTo>
                  <a:pt x="435583" y="2123566"/>
                </a:lnTo>
                <a:lnTo>
                  <a:pt x="361685" y="2056402"/>
                </a:lnTo>
                <a:close/>
                <a:moveTo>
                  <a:pt x="2005076" y="2032158"/>
                </a:moveTo>
                <a:lnTo>
                  <a:pt x="2034923" y="2056402"/>
                </a:lnTo>
                <a:lnTo>
                  <a:pt x="1961025" y="2123566"/>
                </a:lnTo>
                <a:lnTo>
                  <a:pt x="1876836" y="2186521"/>
                </a:lnTo>
                <a:lnTo>
                  <a:pt x="1858865" y="2152487"/>
                </a:lnTo>
                <a:lnTo>
                  <a:pt x="1936815" y="2094197"/>
                </a:lnTo>
                <a:close/>
                <a:moveTo>
                  <a:pt x="2152487" y="1858866"/>
                </a:moveTo>
                <a:lnTo>
                  <a:pt x="2186520" y="1876837"/>
                </a:lnTo>
                <a:lnTo>
                  <a:pt x="2123566" y="1961025"/>
                </a:lnTo>
                <a:lnTo>
                  <a:pt x="2056402" y="2034924"/>
                </a:lnTo>
                <a:lnTo>
                  <a:pt x="2032158" y="2005076"/>
                </a:lnTo>
                <a:lnTo>
                  <a:pt x="2094197" y="1936816"/>
                </a:lnTo>
                <a:close/>
                <a:moveTo>
                  <a:pt x="244121" y="1858866"/>
                </a:moveTo>
                <a:lnTo>
                  <a:pt x="302411" y="1936816"/>
                </a:lnTo>
                <a:lnTo>
                  <a:pt x="364450" y="2005076"/>
                </a:lnTo>
                <a:lnTo>
                  <a:pt x="340206" y="2034924"/>
                </a:lnTo>
                <a:lnTo>
                  <a:pt x="273042" y="1961025"/>
                </a:lnTo>
                <a:lnTo>
                  <a:pt x="210088" y="1876837"/>
                </a:lnTo>
                <a:close/>
                <a:moveTo>
                  <a:pt x="2263316" y="1660107"/>
                </a:moveTo>
                <a:lnTo>
                  <a:pt x="2300225" y="1671100"/>
                </a:lnTo>
                <a:lnTo>
                  <a:pt x="2252654" y="1769853"/>
                </a:lnTo>
                <a:lnTo>
                  <a:pt x="2203102" y="1851418"/>
                </a:lnTo>
                <a:lnTo>
                  <a:pt x="2173517" y="1826888"/>
                </a:lnTo>
                <a:lnTo>
                  <a:pt x="2219188" y="1751711"/>
                </a:lnTo>
                <a:close/>
                <a:moveTo>
                  <a:pt x="133292" y="1660107"/>
                </a:moveTo>
                <a:lnTo>
                  <a:pt x="177420" y="1751711"/>
                </a:lnTo>
                <a:lnTo>
                  <a:pt x="223091" y="1826888"/>
                </a:lnTo>
                <a:lnTo>
                  <a:pt x="193506" y="1851418"/>
                </a:lnTo>
                <a:lnTo>
                  <a:pt x="143954" y="1769853"/>
                </a:lnTo>
                <a:lnTo>
                  <a:pt x="96383" y="1671100"/>
                </a:lnTo>
                <a:close/>
                <a:moveTo>
                  <a:pt x="2332858" y="1443453"/>
                </a:moveTo>
                <a:lnTo>
                  <a:pt x="2371195" y="1447034"/>
                </a:lnTo>
                <a:lnTo>
                  <a:pt x="2343467" y="1554871"/>
                </a:lnTo>
                <a:lnTo>
                  <a:pt x="2311261" y="1642865"/>
                </a:lnTo>
                <a:lnTo>
                  <a:pt x="2277463" y="1624580"/>
                </a:lnTo>
                <a:lnTo>
                  <a:pt x="2307119" y="1543553"/>
                </a:lnTo>
                <a:close/>
                <a:moveTo>
                  <a:pt x="63750" y="1443453"/>
                </a:moveTo>
                <a:lnTo>
                  <a:pt x="89489" y="1543553"/>
                </a:lnTo>
                <a:lnTo>
                  <a:pt x="119145" y="1624580"/>
                </a:lnTo>
                <a:lnTo>
                  <a:pt x="85347" y="1642865"/>
                </a:lnTo>
                <a:lnTo>
                  <a:pt x="53141" y="1554871"/>
                </a:lnTo>
                <a:lnTo>
                  <a:pt x="25413" y="1447034"/>
                </a:lnTo>
                <a:close/>
                <a:moveTo>
                  <a:pt x="2396608" y="1213496"/>
                </a:moveTo>
                <a:lnTo>
                  <a:pt x="2391184" y="1320902"/>
                </a:lnTo>
                <a:lnTo>
                  <a:pt x="2376493" y="1417164"/>
                </a:lnTo>
                <a:lnTo>
                  <a:pt x="2339768" y="1405822"/>
                </a:lnTo>
                <a:lnTo>
                  <a:pt x="2353322" y="1317011"/>
                </a:lnTo>
                <a:lnTo>
                  <a:pt x="2358349" y="1217460"/>
                </a:lnTo>
                <a:close/>
                <a:moveTo>
                  <a:pt x="0" y="1213496"/>
                </a:moveTo>
                <a:lnTo>
                  <a:pt x="38259" y="1217460"/>
                </a:lnTo>
                <a:lnTo>
                  <a:pt x="43286" y="1317011"/>
                </a:lnTo>
                <a:lnTo>
                  <a:pt x="56840" y="1405822"/>
                </a:lnTo>
                <a:lnTo>
                  <a:pt x="20115" y="1417164"/>
                </a:lnTo>
                <a:lnTo>
                  <a:pt x="5424" y="1320902"/>
                </a:lnTo>
                <a:close/>
                <a:moveTo>
                  <a:pt x="2376493" y="979444"/>
                </a:moveTo>
                <a:lnTo>
                  <a:pt x="2391184" y="1075706"/>
                </a:lnTo>
                <a:lnTo>
                  <a:pt x="2396608" y="1183112"/>
                </a:lnTo>
                <a:lnTo>
                  <a:pt x="2358349" y="1179149"/>
                </a:lnTo>
                <a:lnTo>
                  <a:pt x="2353322" y="1079597"/>
                </a:lnTo>
                <a:lnTo>
                  <a:pt x="2339768" y="990787"/>
                </a:lnTo>
                <a:close/>
                <a:moveTo>
                  <a:pt x="20115" y="979444"/>
                </a:moveTo>
                <a:lnTo>
                  <a:pt x="56840" y="990787"/>
                </a:lnTo>
                <a:lnTo>
                  <a:pt x="43286" y="1079597"/>
                </a:lnTo>
                <a:lnTo>
                  <a:pt x="38259" y="1179149"/>
                </a:lnTo>
                <a:lnTo>
                  <a:pt x="0" y="1183112"/>
                </a:lnTo>
                <a:lnTo>
                  <a:pt x="5424" y="1075706"/>
                </a:lnTo>
                <a:close/>
                <a:moveTo>
                  <a:pt x="2311261" y="753743"/>
                </a:moveTo>
                <a:lnTo>
                  <a:pt x="2343467" y="841737"/>
                </a:lnTo>
                <a:lnTo>
                  <a:pt x="2371195" y="949574"/>
                </a:lnTo>
                <a:lnTo>
                  <a:pt x="2332858" y="953155"/>
                </a:lnTo>
                <a:lnTo>
                  <a:pt x="2307119" y="853055"/>
                </a:lnTo>
                <a:lnTo>
                  <a:pt x="2277463" y="772028"/>
                </a:lnTo>
                <a:close/>
                <a:moveTo>
                  <a:pt x="85347" y="753743"/>
                </a:moveTo>
                <a:lnTo>
                  <a:pt x="119145" y="772028"/>
                </a:lnTo>
                <a:lnTo>
                  <a:pt x="89489" y="853055"/>
                </a:lnTo>
                <a:lnTo>
                  <a:pt x="63750" y="953155"/>
                </a:lnTo>
                <a:lnTo>
                  <a:pt x="25413" y="949574"/>
                </a:lnTo>
                <a:lnTo>
                  <a:pt x="53141" y="841737"/>
                </a:lnTo>
                <a:close/>
                <a:moveTo>
                  <a:pt x="2203102" y="545191"/>
                </a:moveTo>
                <a:lnTo>
                  <a:pt x="2252654" y="626756"/>
                </a:lnTo>
                <a:lnTo>
                  <a:pt x="2300225" y="725508"/>
                </a:lnTo>
                <a:lnTo>
                  <a:pt x="2263316" y="736501"/>
                </a:lnTo>
                <a:lnTo>
                  <a:pt x="2219188" y="644897"/>
                </a:lnTo>
                <a:lnTo>
                  <a:pt x="2173517" y="569720"/>
                </a:lnTo>
                <a:close/>
                <a:moveTo>
                  <a:pt x="193506" y="545191"/>
                </a:moveTo>
                <a:lnTo>
                  <a:pt x="223091" y="569720"/>
                </a:lnTo>
                <a:lnTo>
                  <a:pt x="177420" y="644897"/>
                </a:lnTo>
                <a:lnTo>
                  <a:pt x="133292" y="736501"/>
                </a:lnTo>
                <a:lnTo>
                  <a:pt x="96383" y="725508"/>
                </a:lnTo>
                <a:lnTo>
                  <a:pt x="143954" y="626756"/>
                </a:lnTo>
                <a:close/>
                <a:moveTo>
                  <a:pt x="2056402" y="361685"/>
                </a:moveTo>
                <a:lnTo>
                  <a:pt x="2123566" y="435584"/>
                </a:lnTo>
                <a:lnTo>
                  <a:pt x="2186520" y="519772"/>
                </a:lnTo>
                <a:lnTo>
                  <a:pt x="2152487" y="537743"/>
                </a:lnTo>
                <a:lnTo>
                  <a:pt x="2094197" y="459793"/>
                </a:lnTo>
                <a:lnTo>
                  <a:pt x="2032158" y="391532"/>
                </a:lnTo>
                <a:close/>
                <a:moveTo>
                  <a:pt x="340206" y="361685"/>
                </a:moveTo>
                <a:lnTo>
                  <a:pt x="364450" y="391532"/>
                </a:lnTo>
                <a:lnTo>
                  <a:pt x="302411" y="459793"/>
                </a:lnTo>
                <a:lnTo>
                  <a:pt x="244121" y="537743"/>
                </a:lnTo>
                <a:lnTo>
                  <a:pt x="210088" y="519772"/>
                </a:lnTo>
                <a:lnTo>
                  <a:pt x="273042" y="435584"/>
                </a:lnTo>
                <a:close/>
                <a:moveTo>
                  <a:pt x="1876836" y="210088"/>
                </a:moveTo>
                <a:lnTo>
                  <a:pt x="1961025" y="273043"/>
                </a:lnTo>
                <a:lnTo>
                  <a:pt x="2034923" y="340206"/>
                </a:lnTo>
                <a:lnTo>
                  <a:pt x="2005076" y="364450"/>
                </a:lnTo>
                <a:lnTo>
                  <a:pt x="1936815" y="302411"/>
                </a:lnTo>
                <a:lnTo>
                  <a:pt x="1858865" y="244121"/>
                </a:lnTo>
                <a:close/>
                <a:moveTo>
                  <a:pt x="519772" y="210088"/>
                </a:moveTo>
                <a:lnTo>
                  <a:pt x="537743" y="244121"/>
                </a:lnTo>
                <a:lnTo>
                  <a:pt x="459793" y="302411"/>
                </a:lnTo>
                <a:lnTo>
                  <a:pt x="391532" y="364450"/>
                </a:lnTo>
                <a:lnTo>
                  <a:pt x="361685" y="340206"/>
                </a:lnTo>
                <a:lnTo>
                  <a:pt x="435583" y="273043"/>
                </a:lnTo>
                <a:close/>
                <a:moveTo>
                  <a:pt x="1671100" y="96383"/>
                </a:moveTo>
                <a:lnTo>
                  <a:pt x="1769853" y="143954"/>
                </a:lnTo>
                <a:lnTo>
                  <a:pt x="1851418" y="193506"/>
                </a:lnTo>
                <a:lnTo>
                  <a:pt x="1826888" y="223091"/>
                </a:lnTo>
                <a:lnTo>
                  <a:pt x="1751711" y="177420"/>
                </a:lnTo>
                <a:lnTo>
                  <a:pt x="1660107" y="133292"/>
                </a:lnTo>
                <a:close/>
                <a:moveTo>
                  <a:pt x="725508" y="96383"/>
                </a:moveTo>
                <a:lnTo>
                  <a:pt x="736501" y="133292"/>
                </a:lnTo>
                <a:lnTo>
                  <a:pt x="644897" y="177420"/>
                </a:lnTo>
                <a:lnTo>
                  <a:pt x="569720" y="223091"/>
                </a:lnTo>
                <a:lnTo>
                  <a:pt x="545190" y="193506"/>
                </a:lnTo>
                <a:lnTo>
                  <a:pt x="626755" y="143954"/>
                </a:lnTo>
                <a:close/>
                <a:moveTo>
                  <a:pt x="1447034" y="25413"/>
                </a:moveTo>
                <a:lnTo>
                  <a:pt x="1554871" y="53141"/>
                </a:lnTo>
                <a:lnTo>
                  <a:pt x="1642865" y="85347"/>
                </a:lnTo>
                <a:lnTo>
                  <a:pt x="1624580" y="119145"/>
                </a:lnTo>
                <a:lnTo>
                  <a:pt x="1543553" y="89489"/>
                </a:lnTo>
                <a:lnTo>
                  <a:pt x="1443453" y="63751"/>
                </a:lnTo>
                <a:close/>
                <a:moveTo>
                  <a:pt x="949574" y="25413"/>
                </a:moveTo>
                <a:lnTo>
                  <a:pt x="953155" y="63751"/>
                </a:lnTo>
                <a:lnTo>
                  <a:pt x="853055" y="89489"/>
                </a:lnTo>
                <a:lnTo>
                  <a:pt x="772028" y="119145"/>
                </a:lnTo>
                <a:lnTo>
                  <a:pt x="753743" y="85347"/>
                </a:lnTo>
                <a:lnTo>
                  <a:pt x="841737" y="53141"/>
                </a:lnTo>
                <a:close/>
                <a:moveTo>
                  <a:pt x="1213496" y="0"/>
                </a:moveTo>
                <a:lnTo>
                  <a:pt x="1320902" y="5424"/>
                </a:lnTo>
                <a:lnTo>
                  <a:pt x="1417164" y="20115"/>
                </a:lnTo>
                <a:lnTo>
                  <a:pt x="1405822" y="56840"/>
                </a:lnTo>
                <a:lnTo>
                  <a:pt x="1317011" y="43286"/>
                </a:lnTo>
                <a:lnTo>
                  <a:pt x="1217459" y="38259"/>
                </a:lnTo>
                <a:close/>
                <a:moveTo>
                  <a:pt x="1183112" y="0"/>
                </a:moveTo>
                <a:lnTo>
                  <a:pt x="1179149" y="38259"/>
                </a:lnTo>
                <a:lnTo>
                  <a:pt x="1079597" y="43286"/>
                </a:lnTo>
                <a:lnTo>
                  <a:pt x="990787" y="56840"/>
                </a:lnTo>
                <a:lnTo>
                  <a:pt x="979444" y="20115"/>
                </a:lnTo>
                <a:lnTo>
                  <a:pt x="1075706" y="54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9507054C-2E3B-653F-0F97-CE362AC528D2}"/>
              </a:ext>
            </a:extLst>
          </p:cNvPr>
          <p:cNvSpPr/>
          <p:nvPr/>
        </p:nvSpPr>
        <p:spPr>
          <a:xfrm>
            <a:off x="4174843" y="2808896"/>
            <a:ext cx="1578140" cy="1575633"/>
          </a:xfrm>
          <a:custGeom>
            <a:avLst/>
            <a:gdLst>
              <a:gd name="connsiteX0" fmla="*/ 524501 w 2398142"/>
              <a:gd name="connsiteY0" fmla="*/ 2150685 h 2394332"/>
              <a:gd name="connsiteX1" fmla="*/ 545541 w 2398142"/>
              <a:gd name="connsiteY1" fmla="*/ 2166418 h 2394332"/>
              <a:gd name="connsiteX2" fmla="*/ 1079560 w 2398142"/>
              <a:gd name="connsiteY2" fmla="*/ 2360009 h 2394332"/>
              <a:gd name="connsiteX3" fmla="*/ 1157695 w 2398142"/>
              <a:gd name="connsiteY3" fmla="*/ 2363955 h 2394332"/>
              <a:gd name="connsiteX4" fmla="*/ 1161339 w 2398142"/>
              <a:gd name="connsiteY4" fmla="*/ 2394332 h 2394332"/>
              <a:gd name="connsiteX5" fmla="*/ 1076473 w 2398142"/>
              <a:gd name="connsiteY5" fmla="*/ 2390047 h 2394332"/>
              <a:gd name="connsiteX6" fmla="*/ 528659 w 2398142"/>
              <a:gd name="connsiteY6" fmla="*/ 2191455 h 2394332"/>
              <a:gd name="connsiteX7" fmla="*/ 503407 w 2398142"/>
              <a:gd name="connsiteY7" fmla="*/ 2172572 h 2394332"/>
              <a:gd name="connsiteX8" fmla="*/ 1873641 w 2398142"/>
              <a:gd name="connsiteY8" fmla="*/ 2150685 h 2394332"/>
              <a:gd name="connsiteX9" fmla="*/ 1894735 w 2398142"/>
              <a:gd name="connsiteY9" fmla="*/ 2172572 h 2394332"/>
              <a:gd name="connsiteX10" fmla="*/ 1869483 w 2398142"/>
              <a:gd name="connsiteY10" fmla="*/ 2191455 h 2394332"/>
              <a:gd name="connsiteX11" fmla="*/ 1321669 w 2398142"/>
              <a:gd name="connsiteY11" fmla="*/ 2390047 h 2394332"/>
              <a:gd name="connsiteX12" fmla="*/ 1236803 w 2398142"/>
              <a:gd name="connsiteY12" fmla="*/ 2394332 h 2394332"/>
              <a:gd name="connsiteX13" fmla="*/ 1240447 w 2398142"/>
              <a:gd name="connsiteY13" fmla="*/ 2363955 h 2394332"/>
              <a:gd name="connsiteX14" fmla="*/ 1318582 w 2398142"/>
              <a:gd name="connsiteY14" fmla="*/ 2360009 h 2394332"/>
              <a:gd name="connsiteX15" fmla="*/ 1852602 w 2398142"/>
              <a:gd name="connsiteY15" fmla="*/ 2166418 h 2394332"/>
              <a:gd name="connsiteX16" fmla="*/ 2300662 w 2398142"/>
              <a:gd name="connsiteY16" fmla="*/ 1585018 h 2394332"/>
              <a:gd name="connsiteX17" fmla="*/ 2330661 w 2398142"/>
              <a:gd name="connsiteY17" fmla="*/ 1590818 h 2394332"/>
              <a:gd name="connsiteX18" fmla="*/ 2303913 w 2398142"/>
              <a:gd name="connsiteY18" fmla="*/ 1663899 h 2394332"/>
              <a:gd name="connsiteX19" fmla="*/ 1961792 w 2398142"/>
              <a:gd name="connsiteY19" fmla="*/ 2122428 h 2394332"/>
              <a:gd name="connsiteX20" fmla="*/ 1957992 w 2398142"/>
              <a:gd name="connsiteY20" fmla="*/ 2125270 h 2394332"/>
              <a:gd name="connsiteX21" fmla="*/ 1942490 w 2398142"/>
              <a:gd name="connsiteY21" fmla="*/ 2099201 h 2394332"/>
              <a:gd name="connsiteX22" fmla="*/ 1942586 w 2398142"/>
              <a:gd name="connsiteY22" fmla="*/ 2099129 h 2394332"/>
              <a:gd name="connsiteX23" fmla="*/ 2276093 w 2398142"/>
              <a:gd name="connsiteY23" fmla="*/ 1652146 h 2394332"/>
              <a:gd name="connsiteX24" fmla="*/ 97480 w 2398142"/>
              <a:gd name="connsiteY24" fmla="*/ 1585018 h 2394332"/>
              <a:gd name="connsiteX25" fmla="*/ 122049 w 2398142"/>
              <a:gd name="connsiteY25" fmla="*/ 1652146 h 2394332"/>
              <a:gd name="connsiteX26" fmla="*/ 455557 w 2398142"/>
              <a:gd name="connsiteY26" fmla="*/ 2099129 h 2394332"/>
              <a:gd name="connsiteX27" fmla="*/ 455653 w 2398142"/>
              <a:gd name="connsiteY27" fmla="*/ 2099201 h 2394332"/>
              <a:gd name="connsiteX28" fmla="*/ 440151 w 2398142"/>
              <a:gd name="connsiteY28" fmla="*/ 2125270 h 2394332"/>
              <a:gd name="connsiteX29" fmla="*/ 436350 w 2398142"/>
              <a:gd name="connsiteY29" fmla="*/ 2122428 h 2394332"/>
              <a:gd name="connsiteX30" fmla="*/ 94229 w 2398142"/>
              <a:gd name="connsiteY30" fmla="*/ 1663899 h 2394332"/>
              <a:gd name="connsiteX31" fmla="*/ 67481 w 2398142"/>
              <a:gd name="connsiteY31" fmla="*/ 1590818 h 2394332"/>
              <a:gd name="connsiteX32" fmla="*/ 42722 w 2398142"/>
              <a:gd name="connsiteY32" fmla="*/ 884102 h 2394332"/>
              <a:gd name="connsiteX33" fmla="*/ 70743 w 2398142"/>
              <a:gd name="connsiteY33" fmla="*/ 896252 h 2394332"/>
              <a:gd name="connsiteX34" fmla="*/ 53941 w 2398142"/>
              <a:gd name="connsiteY34" fmla="*/ 961597 h 2394332"/>
              <a:gd name="connsiteX35" fmla="*/ 30193 w 2398142"/>
              <a:gd name="connsiteY35" fmla="*/ 1197166 h 2394332"/>
              <a:gd name="connsiteX36" fmla="*/ 53941 w 2398142"/>
              <a:gd name="connsiteY36" fmla="*/ 1432736 h 2394332"/>
              <a:gd name="connsiteX37" fmla="*/ 70743 w 2398142"/>
              <a:gd name="connsiteY37" fmla="*/ 1498081 h 2394332"/>
              <a:gd name="connsiteX38" fmla="*/ 42722 w 2398142"/>
              <a:gd name="connsiteY38" fmla="*/ 1510230 h 2394332"/>
              <a:gd name="connsiteX39" fmla="*/ 24361 w 2398142"/>
              <a:gd name="connsiteY39" fmla="*/ 1438821 h 2394332"/>
              <a:gd name="connsiteX40" fmla="*/ 0 w 2398142"/>
              <a:gd name="connsiteY40" fmla="*/ 1197166 h 2394332"/>
              <a:gd name="connsiteX41" fmla="*/ 24361 w 2398142"/>
              <a:gd name="connsiteY41" fmla="*/ 955511 h 2394332"/>
              <a:gd name="connsiteX42" fmla="*/ 2355420 w 2398142"/>
              <a:gd name="connsiteY42" fmla="*/ 884102 h 2394332"/>
              <a:gd name="connsiteX43" fmla="*/ 2373781 w 2398142"/>
              <a:gd name="connsiteY43" fmla="*/ 955511 h 2394332"/>
              <a:gd name="connsiteX44" fmla="*/ 2398142 w 2398142"/>
              <a:gd name="connsiteY44" fmla="*/ 1197166 h 2394332"/>
              <a:gd name="connsiteX45" fmla="*/ 2373781 w 2398142"/>
              <a:gd name="connsiteY45" fmla="*/ 1438821 h 2394332"/>
              <a:gd name="connsiteX46" fmla="*/ 2355420 w 2398142"/>
              <a:gd name="connsiteY46" fmla="*/ 1510230 h 2394332"/>
              <a:gd name="connsiteX47" fmla="*/ 2327400 w 2398142"/>
              <a:gd name="connsiteY47" fmla="*/ 1498081 h 2394332"/>
              <a:gd name="connsiteX48" fmla="*/ 2344202 w 2398142"/>
              <a:gd name="connsiteY48" fmla="*/ 1432736 h 2394332"/>
              <a:gd name="connsiteX49" fmla="*/ 2367949 w 2398142"/>
              <a:gd name="connsiteY49" fmla="*/ 1197166 h 2394332"/>
              <a:gd name="connsiteX50" fmla="*/ 2344202 w 2398142"/>
              <a:gd name="connsiteY50" fmla="*/ 961597 h 2394332"/>
              <a:gd name="connsiteX51" fmla="*/ 2327400 w 2398142"/>
              <a:gd name="connsiteY51" fmla="*/ 896252 h 2394332"/>
              <a:gd name="connsiteX52" fmla="*/ 1957992 w 2398142"/>
              <a:gd name="connsiteY52" fmla="*/ 269063 h 2394332"/>
              <a:gd name="connsiteX53" fmla="*/ 1961792 w 2398142"/>
              <a:gd name="connsiteY53" fmla="*/ 271905 h 2394332"/>
              <a:gd name="connsiteX54" fmla="*/ 2303913 w 2398142"/>
              <a:gd name="connsiteY54" fmla="*/ 730433 h 2394332"/>
              <a:gd name="connsiteX55" fmla="*/ 2330661 w 2398142"/>
              <a:gd name="connsiteY55" fmla="*/ 803514 h 2394332"/>
              <a:gd name="connsiteX56" fmla="*/ 2300662 w 2398142"/>
              <a:gd name="connsiteY56" fmla="*/ 809314 h 2394332"/>
              <a:gd name="connsiteX57" fmla="*/ 2276093 w 2398142"/>
              <a:gd name="connsiteY57" fmla="*/ 742186 h 2394332"/>
              <a:gd name="connsiteX58" fmla="*/ 1942586 w 2398142"/>
              <a:gd name="connsiteY58" fmla="*/ 295203 h 2394332"/>
              <a:gd name="connsiteX59" fmla="*/ 1942490 w 2398142"/>
              <a:gd name="connsiteY59" fmla="*/ 295131 h 2394332"/>
              <a:gd name="connsiteX60" fmla="*/ 440151 w 2398142"/>
              <a:gd name="connsiteY60" fmla="*/ 269063 h 2394332"/>
              <a:gd name="connsiteX61" fmla="*/ 455653 w 2398142"/>
              <a:gd name="connsiteY61" fmla="*/ 295131 h 2394332"/>
              <a:gd name="connsiteX62" fmla="*/ 455557 w 2398142"/>
              <a:gd name="connsiteY62" fmla="*/ 295203 h 2394332"/>
              <a:gd name="connsiteX63" fmla="*/ 122049 w 2398142"/>
              <a:gd name="connsiteY63" fmla="*/ 742186 h 2394332"/>
              <a:gd name="connsiteX64" fmla="*/ 97480 w 2398142"/>
              <a:gd name="connsiteY64" fmla="*/ 809314 h 2394332"/>
              <a:gd name="connsiteX65" fmla="*/ 67481 w 2398142"/>
              <a:gd name="connsiteY65" fmla="*/ 803514 h 2394332"/>
              <a:gd name="connsiteX66" fmla="*/ 94229 w 2398142"/>
              <a:gd name="connsiteY66" fmla="*/ 730433 h 2394332"/>
              <a:gd name="connsiteX67" fmla="*/ 436350 w 2398142"/>
              <a:gd name="connsiteY67" fmla="*/ 271905 h 2394332"/>
              <a:gd name="connsiteX68" fmla="*/ 1236803 w 2398142"/>
              <a:gd name="connsiteY68" fmla="*/ 0 h 2394332"/>
              <a:gd name="connsiteX69" fmla="*/ 1321669 w 2398142"/>
              <a:gd name="connsiteY69" fmla="*/ 4286 h 2394332"/>
              <a:gd name="connsiteX70" fmla="*/ 1869483 w 2398142"/>
              <a:gd name="connsiteY70" fmla="*/ 202878 h 2394332"/>
              <a:gd name="connsiteX71" fmla="*/ 1894735 w 2398142"/>
              <a:gd name="connsiteY71" fmla="*/ 221761 h 2394332"/>
              <a:gd name="connsiteX72" fmla="*/ 1873641 w 2398142"/>
              <a:gd name="connsiteY72" fmla="*/ 243647 h 2394332"/>
              <a:gd name="connsiteX73" fmla="*/ 1852602 w 2398142"/>
              <a:gd name="connsiteY73" fmla="*/ 227914 h 2394332"/>
              <a:gd name="connsiteX74" fmla="*/ 1318582 w 2398142"/>
              <a:gd name="connsiteY74" fmla="*/ 34323 h 2394332"/>
              <a:gd name="connsiteX75" fmla="*/ 1240447 w 2398142"/>
              <a:gd name="connsiteY75" fmla="*/ 30378 h 2394332"/>
              <a:gd name="connsiteX76" fmla="*/ 1161339 w 2398142"/>
              <a:gd name="connsiteY76" fmla="*/ 0 h 2394332"/>
              <a:gd name="connsiteX77" fmla="*/ 1157695 w 2398142"/>
              <a:gd name="connsiteY77" fmla="*/ 30378 h 2394332"/>
              <a:gd name="connsiteX78" fmla="*/ 1079560 w 2398142"/>
              <a:gd name="connsiteY78" fmla="*/ 34323 h 2394332"/>
              <a:gd name="connsiteX79" fmla="*/ 545541 w 2398142"/>
              <a:gd name="connsiteY79" fmla="*/ 227914 h 2394332"/>
              <a:gd name="connsiteX80" fmla="*/ 524501 w 2398142"/>
              <a:gd name="connsiteY80" fmla="*/ 243647 h 2394332"/>
              <a:gd name="connsiteX81" fmla="*/ 503407 w 2398142"/>
              <a:gd name="connsiteY81" fmla="*/ 221761 h 2394332"/>
              <a:gd name="connsiteX82" fmla="*/ 528659 w 2398142"/>
              <a:gd name="connsiteY82" fmla="*/ 202878 h 2394332"/>
              <a:gd name="connsiteX83" fmla="*/ 1076473 w 2398142"/>
              <a:gd name="connsiteY83" fmla="*/ 4286 h 2394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398142" h="2394332">
                <a:moveTo>
                  <a:pt x="524501" y="2150685"/>
                </a:moveTo>
                <a:lnTo>
                  <a:pt x="545541" y="2166418"/>
                </a:lnTo>
                <a:cubicBezTo>
                  <a:pt x="701002" y="2271446"/>
                  <a:pt x="883089" y="2340057"/>
                  <a:pt x="1079560" y="2360009"/>
                </a:cubicBezTo>
                <a:lnTo>
                  <a:pt x="1157695" y="2363955"/>
                </a:lnTo>
                <a:lnTo>
                  <a:pt x="1161339" y="2394332"/>
                </a:lnTo>
                <a:lnTo>
                  <a:pt x="1076473" y="2390047"/>
                </a:lnTo>
                <a:cubicBezTo>
                  <a:pt x="874927" y="2369578"/>
                  <a:pt x="688137" y="2299196"/>
                  <a:pt x="528659" y="2191455"/>
                </a:cubicBezTo>
                <a:lnTo>
                  <a:pt x="503407" y="2172572"/>
                </a:lnTo>
                <a:close/>
                <a:moveTo>
                  <a:pt x="1873641" y="2150685"/>
                </a:moveTo>
                <a:lnTo>
                  <a:pt x="1894735" y="2172572"/>
                </a:lnTo>
                <a:lnTo>
                  <a:pt x="1869483" y="2191455"/>
                </a:lnTo>
                <a:cubicBezTo>
                  <a:pt x="1710006" y="2299196"/>
                  <a:pt x="1523216" y="2369578"/>
                  <a:pt x="1321669" y="2390047"/>
                </a:cubicBezTo>
                <a:lnTo>
                  <a:pt x="1236803" y="2394332"/>
                </a:lnTo>
                <a:lnTo>
                  <a:pt x="1240447" y="2363955"/>
                </a:lnTo>
                <a:lnTo>
                  <a:pt x="1318582" y="2360009"/>
                </a:lnTo>
                <a:cubicBezTo>
                  <a:pt x="1515053" y="2340057"/>
                  <a:pt x="1697140" y="2271446"/>
                  <a:pt x="1852602" y="2166418"/>
                </a:cubicBezTo>
                <a:close/>
                <a:moveTo>
                  <a:pt x="2300662" y="1585018"/>
                </a:moveTo>
                <a:lnTo>
                  <a:pt x="2330661" y="1590818"/>
                </a:lnTo>
                <a:lnTo>
                  <a:pt x="2303913" y="1663899"/>
                </a:lnTo>
                <a:cubicBezTo>
                  <a:pt x="2228068" y="1843218"/>
                  <a:pt x="2109842" y="2000246"/>
                  <a:pt x="1961792" y="2122428"/>
                </a:cubicBezTo>
                <a:lnTo>
                  <a:pt x="1957992" y="2125270"/>
                </a:lnTo>
                <a:lnTo>
                  <a:pt x="1942490" y="2099201"/>
                </a:lnTo>
                <a:lnTo>
                  <a:pt x="1942586" y="2099129"/>
                </a:lnTo>
                <a:cubicBezTo>
                  <a:pt x="2086908" y="1980024"/>
                  <a:pt x="2202157" y="1826949"/>
                  <a:pt x="2276093" y="1652146"/>
                </a:cubicBezTo>
                <a:close/>
                <a:moveTo>
                  <a:pt x="97480" y="1585018"/>
                </a:moveTo>
                <a:lnTo>
                  <a:pt x="122049" y="1652146"/>
                </a:lnTo>
                <a:cubicBezTo>
                  <a:pt x="195985" y="1826949"/>
                  <a:pt x="311234" y="1980024"/>
                  <a:pt x="455557" y="2099129"/>
                </a:cubicBezTo>
                <a:lnTo>
                  <a:pt x="455653" y="2099201"/>
                </a:lnTo>
                <a:lnTo>
                  <a:pt x="440151" y="2125270"/>
                </a:lnTo>
                <a:lnTo>
                  <a:pt x="436350" y="2122428"/>
                </a:lnTo>
                <a:cubicBezTo>
                  <a:pt x="288300" y="2000246"/>
                  <a:pt x="170074" y="1843218"/>
                  <a:pt x="94229" y="1663899"/>
                </a:cubicBezTo>
                <a:lnTo>
                  <a:pt x="67481" y="1590818"/>
                </a:lnTo>
                <a:close/>
                <a:moveTo>
                  <a:pt x="42722" y="884102"/>
                </a:moveTo>
                <a:lnTo>
                  <a:pt x="70743" y="896252"/>
                </a:lnTo>
                <a:lnTo>
                  <a:pt x="53941" y="961597"/>
                </a:lnTo>
                <a:cubicBezTo>
                  <a:pt x="38370" y="1037688"/>
                  <a:pt x="30193" y="1116472"/>
                  <a:pt x="30193" y="1197166"/>
                </a:cubicBezTo>
                <a:cubicBezTo>
                  <a:pt x="30193" y="1277860"/>
                  <a:pt x="38370" y="1356645"/>
                  <a:pt x="53941" y="1432736"/>
                </a:cubicBezTo>
                <a:lnTo>
                  <a:pt x="70743" y="1498081"/>
                </a:lnTo>
                <a:lnTo>
                  <a:pt x="42722" y="1510230"/>
                </a:lnTo>
                <a:lnTo>
                  <a:pt x="24361" y="1438821"/>
                </a:lnTo>
                <a:cubicBezTo>
                  <a:pt x="8388" y="1360764"/>
                  <a:pt x="0" y="1279945"/>
                  <a:pt x="0" y="1197166"/>
                </a:cubicBezTo>
                <a:cubicBezTo>
                  <a:pt x="0" y="1114388"/>
                  <a:pt x="8388" y="1033568"/>
                  <a:pt x="24361" y="955511"/>
                </a:cubicBezTo>
                <a:close/>
                <a:moveTo>
                  <a:pt x="2355420" y="884102"/>
                </a:moveTo>
                <a:lnTo>
                  <a:pt x="2373781" y="955511"/>
                </a:lnTo>
                <a:cubicBezTo>
                  <a:pt x="2389754" y="1033568"/>
                  <a:pt x="2398142" y="1114388"/>
                  <a:pt x="2398142" y="1197166"/>
                </a:cubicBezTo>
                <a:cubicBezTo>
                  <a:pt x="2398142" y="1279945"/>
                  <a:pt x="2389754" y="1360764"/>
                  <a:pt x="2373781" y="1438821"/>
                </a:cubicBezTo>
                <a:lnTo>
                  <a:pt x="2355420" y="1510230"/>
                </a:lnTo>
                <a:lnTo>
                  <a:pt x="2327400" y="1498081"/>
                </a:lnTo>
                <a:lnTo>
                  <a:pt x="2344202" y="1432736"/>
                </a:lnTo>
                <a:cubicBezTo>
                  <a:pt x="2359772" y="1356645"/>
                  <a:pt x="2367949" y="1277860"/>
                  <a:pt x="2367949" y="1197166"/>
                </a:cubicBezTo>
                <a:cubicBezTo>
                  <a:pt x="2367949" y="1116472"/>
                  <a:pt x="2359772" y="1037688"/>
                  <a:pt x="2344202" y="961597"/>
                </a:cubicBezTo>
                <a:lnTo>
                  <a:pt x="2327400" y="896252"/>
                </a:lnTo>
                <a:close/>
                <a:moveTo>
                  <a:pt x="1957992" y="269063"/>
                </a:moveTo>
                <a:lnTo>
                  <a:pt x="1961792" y="271905"/>
                </a:lnTo>
                <a:cubicBezTo>
                  <a:pt x="2109842" y="394086"/>
                  <a:pt x="2228068" y="551115"/>
                  <a:pt x="2303913" y="730433"/>
                </a:cubicBezTo>
                <a:lnTo>
                  <a:pt x="2330661" y="803514"/>
                </a:lnTo>
                <a:lnTo>
                  <a:pt x="2300662" y="809314"/>
                </a:lnTo>
                <a:lnTo>
                  <a:pt x="2276093" y="742186"/>
                </a:lnTo>
                <a:cubicBezTo>
                  <a:pt x="2202157" y="567383"/>
                  <a:pt x="2086908" y="414309"/>
                  <a:pt x="1942586" y="295203"/>
                </a:cubicBezTo>
                <a:lnTo>
                  <a:pt x="1942490" y="295131"/>
                </a:lnTo>
                <a:close/>
                <a:moveTo>
                  <a:pt x="440151" y="269063"/>
                </a:moveTo>
                <a:lnTo>
                  <a:pt x="455653" y="295131"/>
                </a:lnTo>
                <a:lnTo>
                  <a:pt x="455557" y="295203"/>
                </a:lnTo>
                <a:cubicBezTo>
                  <a:pt x="311234" y="414309"/>
                  <a:pt x="195985" y="567383"/>
                  <a:pt x="122049" y="742186"/>
                </a:cubicBezTo>
                <a:lnTo>
                  <a:pt x="97480" y="809314"/>
                </a:lnTo>
                <a:lnTo>
                  <a:pt x="67481" y="803514"/>
                </a:lnTo>
                <a:lnTo>
                  <a:pt x="94229" y="730433"/>
                </a:lnTo>
                <a:cubicBezTo>
                  <a:pt x="170074" y="551115"/>
                  <a:pt x="288300" y="394086"/>
                  <a:pt x="436350" y="271905"/>
                </a:cubicBezTo>
                <a:close/>
                <a:moveTo>
                  <a:pt x="1236803" y="0"/>
                </a:moveTo>
                <a:lnTo>
                  <a:pt x="1321669" y="4286"/>
                </a:lnTo>
                <a:cubicBezTo>
                  <a:pt x="1523216" y="24754"/>
                  <a:pt x="1710006" y="95137"/>
                  <a:pt x="1869483" y="202878"/>
                </a:cubicBezTo>
                <a:lnTo>
                  <a:pt x="1894735" y="221761"/>
                </a:lnTo>
                <a:lnTo>
                  <a:pt x="1873641" y="243647"/>
                </a:lnTo>
                <a:lnTo>
                  <a:pt x="1852602" y="227914"/>
                </a:lnTo>
                <a:cubicBezTo>
                  <a:pt x="1697140" y="122886"/>
                  <a:pt x="1515053" y="54276"/>
                  <a:pt x="1318582" y="34323"/>
                </a:cubicBezTo>
                <a:lnTo>
                  <a:pt x="1240447" y="30378"/>
                </a:lnTo>
                <a:close/>
                <a:moveTo>
                  <a:pt x="1161339" y="0"/>
                </a:moveTo>
                <a:lnTo>
                  <a:pt x="1157695" y="30378"/>
                </a:lnTo>
                <a:lnTo>
                  <a:pt x="1079560" y="34323"/>
                </a:lnTo>
                <a:cubicBezTo>
                  <a:pt x="883089" y="54276"/>
                  <a:pt x="701002" y="122886"/>
                  <a:pt x="545541" y="227914"/>
                </a:cubicBezTo>
                <a:lnTo>
                  <a:pt x="524501" y="243647"/>
                </a:lnTo>
                <a:lnTo>
                  <a:pt x="503407" y="221761"/>
                </a:lnTo>
                <a:lnTo>
                  <a:pt x="528659" y="202878"/>
                </a:lnTo>
                <a:cubicBezTo>
                  <a:pt x="688137" y="95137"/>
                  <a:pt x="874927" y="24754"/>
                  <a:pt x="1076473" y="428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17FB97D2-DC05-3F45-1832-18464F71E877}"/>
              </a:ext>
            </a:extLst>
          </p:cNvPr>
          <p:cNvSpPr/>
          <p:nvPr/>
        </p:nvSpPr>
        <p:spPr>
          <a:xfrm>
            <a:off x="435668" y="2810255"/>
            <a:ext cx="1578140" cy="1575993"/>
          </a:xfrm>
          <a:custGeom>
            <a:avLst/>
            <a:gdLst>
              <a:gd name="connsiteX0" fmla="*/ 602163 w 2398142"/>
              <a:gd name="connsiteY0" fmla="*/ 2206047 h 2394879"/>
              <a:gd name="connsiteX1" fmla="*/ 639228 w 2398142"/>
              <a:gd name="connsiteY1" fmla="*/ 2228565 h 2394879"/>
              <a:gd name="connsiteX2" fmla="*/ 1199071 w 2398142"/>
              <a:gd name="connsiteY2" fmla="*/ 2370322 h 2394879"/>
              <a:gd name="connsiteX3" fmla="*/ 1758914 w 2398142"/>
              <a:gd name="connsiteY3" fmla="*/ 2228565 h 2394879"/>
              <a:gd name="connsiteX4" fmla="*/ 1795979 w 2398142"/>
              <a:gd name="connsiteY4" fmla="*/ 2206047 h 2394879"/>
              <a:gd name="connsiteX5" fmla="*/ 1813376 w 2398142"/>
              <a:gd name="connsiteY5" fmla="*/ 2224183 h 2394879"/>
              <a:gd name="connsiteX6" fmla="*/ 1770620 w 2398142"/>
              <a:gd name="connsiteY6" fmla="*/ 2250158 h 2394879"/>
              <a:gd name="connsiteX7" fmla="*/ 1199071 w 2398142"/>
              <a:gd name="connsiteY7" fmla="*/ 2394879 h 2394879"/>
              <a:gd name="connsiteX8" fmla="*/ 627522 w 2398142"/>
              <a:gd name="connsiteY8" fmla="*/ 2250158 h 2394879"/>
              <a:gd name="connsiteX9" fmla="*/ 584766 w 2398142"/>
              <a:gd name="connsiteY9" fmla="*/ 2224183 h 2394879"/>
              <a:gd name="connsiteX10" fmla="*/ 2355564 w 2398142"/>
              <a:gd name="connsiteY10" fmla="*/ 883304 h 2394879"/>
              <a:gd name="connsiteX11" fmla="*/ 2373781 w 2398142"/>
              <a:gd name="connsiteY11" fmla="*/ 954153 h 2394879"/>
              <a:gd name="connsiteX12" fmla="*/ 2398142 w 2398142"/>
              <a:gd name="connsiteY12" fmla="*/ 1195808 h 2394879"/>
              <a:gd name="connsiteX13" fmla="*/ 1961792 w 2398142"/>
              <a:gd name="connsiteY13" fmla="*/ 2121070 h 2394879"/>
              <a:gd name="connsiteX14" fmla="*/ 1925850 w 2398142"/>
              <a:gd name="connsiteY14" fmla="*/ 2147946 h 2394879"/>
              <a:gd name="connsiteX15" fmla="*/ 1915041 w 2398142"/>
              <a:gd name="connsiteY15" fmla="*/ 2125399 h 2394879"/>
              <a:gd name="connsiteX16" fmla="*/ 1946171 w 2398142"/>
              <a:gd name="connsiteY16" fmla="*/ 2102120 h 2394879"/>
              <a:gd name="connsiteX17" fmla="*/ 2373585 w 2398142"/>
              <a:gd name="connsiteY17" fmla="*/ 1195808 h 2394879"/>
              <a:gd name="connsiteX18" fmla="*/ 2349723 w 2398142"/>
              <a:gd name="connsiteY18" fmla="*/ 959103 h 2394879"/>
              <a:gd name="connsiteX19" fmla="*/ 2333329 w 2398142"/>
              <a:gd name="connsiteY19" fmla="*/ 895344 h 2394879"/>
              <a:gd name="connsiteX20" fmla="*/ 42578 w 2398142"/>
              <a:gd name="connsiteY20" fmla="*/ 883304 h 2394879"/>
              <a:gd name="connsiteX21" fmla="*/ 64813 w 2398142"/>
              <a:gd name="connsiteY21" fmla="*/ 895344 h 2394879"/>
              <a:gd name="connsiteX22" fmla="*/ 48419 w 2398142"/>
              <a:gd name="connsiteY22" fmla="*/ 959103 h 2394879"/>
              <a:gd name="connsiteX23" fmla="*/ 24557 w 2398142"/>
              <a:gd name="connsiteY23" fmla="*/ 1195808 h 2394879"/>
              <a:gd name="connsiteX24" fmla="*/ 451971 w 2398142"/>
              <a:gd name="connsiteY24" fmla="*/ 2102120 h 2394879"/>
              <a:gd name="connsiteX25" fmla="*/ 483101 w 2398142"/>
              <a:gd name="connsiteY25" fmla="*/ 2125399 h 2394879"/>
              <a:gd name="connsiteX26" fmla="*/ 472292 w 2398142"/>
              <a:gd name="connsiteY26" fmla="*/ 2147946 h 2394879"/>
              <a:gd name="connsiteX27" fmla="*/ 436350 w 2398142"/>
              <a:gd name="connsiteY27" fmla="*/ 2121070 h 2394879"/>
              <a:gd name="connsiteX28" fmla="*/ 0 w 2398142"/>
              <a:gd name="connsiteY28" fmla="*/ 1195808 h 2394879"/>
              <a:gd name="connsiteX29" fmla="*/ 24361 w 2398142"/>
              <a:gd name="connsiteY29" fmla="*/ 954153 h 2394879"/>
              <a:gd name="connsiteX30" fmla="*/ 1263680 w 2398142"/>
              <a:gd name="connsiteY30" fmla="*/ 0 h 2394879"/>
              <a:gd name="connsiteX31" fmla="*/ 1321669 w 2398142"/>
              <a:gd name="connsiteY31" fmla="*/ 2928 h 2394879"/>
              <a:gd name="connsiteX32" fmla="*/ 2303913 w 2398142"/>
              <a:gd name="connsiteY32" fmla="*/ 729075 h 2394879"/>
              <a:gd name="connsiteX33" fmla="*/ 2318188 w 2398142"/>
              <a:gd name="connsiteY33" fmla="*/ 768077 h 2394879"/>
              <a:gd name="connsiteX34" fmla="*/ 2293523 w 2398142"/>
              <a:gd name="connsiteY34" fmla="*/ 772069 h 2394879"/>
              <a:gd name="connsiteX35" fmla="*/ 2281286 w 2398142"/>
              <a:gd name="connsiteY35" fmla="*/ 738634 h 2394879"/>
              <a:gd name="connsiteX36" fmla="*/ 1319158 w 2398142"/>
              <a:gd name="connsiteY36" fmla="*/ 27358 h 2394879"/>
              <a:gd name="connsiteX37" fmla="*/ 1267513 w 2398142"/>
              <a:gd name="connsiteY37" fmla="*/ 24750 h 2394879"/>
              <a:gd name="connsiteX38" fmla="*/ 1134462 w 2398142"/>
              <a:gd name="connsiteY38" fmla="*/ 0 h 2394879"/>
              <a:gd name="connsiteX39" fmla="*/ 1130629 w 2398142"/>
              <a:gd name="connsiteY39" fmla="*/ 24750 h 2394879"/>
              <a:gd name="connsiteX40" fmla="*/ 1078984 w 2398142"/>
              <a:gd name="connsiteY40" fmla="*/ 27358 h 2394879"/>
              <a:gd name="connsiteX41" fmla="*/ 116856 w 2398142"/>
              <a:gd name="connsiteY41" fmla="*/ 738634 h 2394879"/>
              <a:gd name="connsiteX42" fmla="*/ 104619 w 2398142"/>
              <a:gd name="connsiteY42" fmla="*/ 772069 h 2394879"/>
              <a:gd name="connsiteX43" fmla="*/ 79954 w 2398142"/>
              <a:gd name="connsiteY43" fmla="*/ 768077 h 2394879"/>
              <a:gd name="connsiteX44" fmla="*/ 94229 w 2398142"/>
              <a:gd name="connsiteY44" fmla="*/ 729075 h 2394879"/>
              <a:gd name="connsiteX45" fmla="*/ 1076473 w 2398142"/>
              <a:gd name="connsiteY45" fmla="*/ 2928 h 239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98142" h="2394879">
                <a:moveTo>
                  <a:pt x="602163" y="2206047"/>
                </a:moveTo>
                <a:lnTo>
                  <a:pt x="639228" y="2228565"/>
                </a:lnTo>
                <a:cubicBezTo>
                  <a:pt x="805649" y="2318970"/>
                  <a:pt x="996363" y="2370322"/>
                  <a:pt x="1199071" y="2370322"/>
                </a:cubicBezTo>
                <a:cubicBezTo>
                  <a:pt x="1401779" y="2370322"/>
                  <a:pt x="1592493" y="2318970"/>
                  <a:pt x="1758914" y="2228565"/>
                </a:cubicBezTo>
                <a:lnTo>
                  <a:pt x="1795979" y="2206047"/>
                </a:lnTo>
                <a:lnTo>
                  <a:pt x="1813376" y="2224183"/>
                </a:lnTo>
                <a:lnTo>
                  <a:pt x="1770620" y="2250158"/>
                </a:lnTo>
                <a:cubicBezTo>
                  <a:pt x="1600719" y="2342453"/>
                  <a:pt x="1406018" y="2394879"/>
                  <a:pt x="1199071" y="2394879"/>
                </a:cubicBezTo>
                <a:cubicBezTo>
                  <a:pt x="992125" y="2394879"/>
                  <a:pt x="797423" y="2342453"/>
                  <a:pt x="627522" y="2250158"/>
                </a:cubicBezTo>
                <a:lnTo>
                  <a:pt x="584766" y="2224183"/>
                </a:lnTo>
                <a:close/>
                <a:moveTo>
                  <a:pt x="2355564" y="883304"/>
                </a:moveTo>
                <a:lnTo>
                  <a:pt x="2373781" y="954153"/>
                </a:lnTo>
                <a:cubicBezTo>
                  <a:pt x="2389754" y="1032210"/>
                  <a:pt x="2398142" y="1113029"/>
                  <a:pt x="2398142" y="1195808"/>
                </a:cubicBezTo>
                <a:cubicBezTo>
                  <a:pt x="2398142" y="1568312"/>
                  <a:pt x="2228282" y="1901143"/>
                  <a:pt x="1961792" y="2121070"/>
                </a:cubicBezTo>
                <a:lnTo>
                  <a:pt x="1925850" y="2147946"/>
                </a:lnTo>
                <a:lnTo>
                  <a:pt x="1915041" y="2125399"/>
                </a:lnTo>
                <a:lnTo>
                  <a:pt x="1946171" y="2102120"/>
                </a:lnTo>
                <a:cubicBezTo>
                  <a:pt x="2207203" y="1886697"/>
                  <a:pt x="2373585" y="1560683"/>
                  <a:pt x="2373585" y="1195808"/>
                </a:cubicBezTo>
                <a:cubicBezTo>
                  <a:pt x="2373585" y="1114725"/>
                  <a:pt x="2365369" y="1035561"/>
                  <a:pt x="2349723" y="959103"/>
                </a:cubicBezTo>
                <a:lnTo>
                  <a:pt x="2333329" y="895344"/>
                </a:lnTo>
                <a:close/>
                <a:moveTo>
                  <a:pt x="42578" y="883304"/>
                </a:moveTo>
                <a:lnTo>
                  <a:pt x="64813" y="895344"/>
                </a:lnTo>
                <a:lnTo>
                  <a:pt x="48419" y="959103"/>
                </a:lnTo>
                <a:cubicBezTo>
                  <a:pt x="32774" y="1035561"/>
                  <a:pt x="24557" y="1114725"/>
                  <a:pt x="24557" y="1195808"/>
                </a:cubicBezTo>
                <a:cubicBezTo>
                  <a:pt x="24557" y="1560683"/>
                  <a:pt x="190939" y="1886697"/>
                  <a:pt x="451971" y="2102120"/>
                </a:cubicBezTo>
                <a:lnTo>
                  <a:pt x="483101" y="2125399"/>
                </a:lnTo>
                <a:lnTo>
                  <a:pt x="472292" y="2147946"/>
                </a:lnTo>
                <a:lnTo>
                  <a:pt x="436350" y="2121070"/>
                </a:lnTo>
                <a:cubicBezTo>
                  <a:pt x="169860" y="1901143"/>
                  <a:pt x="0" y="1568312"/>
                  <a:pt x="0" y="1195808"/>
                </a:cubicBezTo>
                <a:cubicBezTo>
                  <a:pt x="0" y="1113029"/>
                  <a:pt x="8388" y="1032210"/>
                  <a:pt x="24361" y="954153"/>
                </a:cubicBezTo>
                <a:close/>
                <a:moveTo>
                  <a:pt x="1263680" y="0"/>
                </a:moveTo>
                <a:lnTo>
                  <a:pt x="1321669" y="2928"/>
                </a:lnTo>
                <a:cubicBezTo>
                  <a:pt x="1765071" y="47958"/>
                  <a:pt x="2137053" y="334575"/>
                  <a:pt x="2303913" y="729075"/>
                </a:cubicBezTo>
                <a:lnTo>
                  <a:pt x="2318188" y="768077"/>
                </a:lnTo>
                <a:lnTo>
                  <a:pt x="2293523" y="772069"/>
                </a:lnTo>
                <a:lnTo>
                  <a:pt x="2281286" y="738634"/>
                </a:lnTo>
                <a:cubicBezTo>
                  <a:pt x="2117843" y="352213"/>
                  <a:pt x="1753479" y="71466"/>
                  <a:pt x="1319158" y="27358"/>
                </a:cubicBezTo>
                <a:lnTo>
                  <a:pt x="1267513" y="24750"/>
                </a:lnTo>
                <a:close/>
                <a:moveTo>
                  <a:pt x="1134462" y="0"/>
                </a:moveTo>
                <a:lnTo>
                  <a:pt x="1130629" y="24750"/>
                </a:lnTo>
                <a:lnTo>
                  <a:pt x="1078984" y="27358"/>
                </a:lnTo>
                <a:cubicBezTo>
                  <a:pt x="644663" y="71466"/>
                  <a:pt x="280299" y="352213"/>
                  <a:pt x="116856" y="738634"/>
                </a:cubicBezTo>
                <a:lnTo>
                  <a:pt x="104619" y="772069"/>
                </a:lnTo>
                <a:lnTo>
                  <a:pt x="79954" y="768077"/>
                </a:lnTo>
                <a:lnTo>
                  <a:pt x="94229" y="729075"/>
                </a:lnTo>
                <a:cubicBezTo>
                  <a:pt x="261089" y="334575"/>
                  <a:pt x="633071" y="47958"/>
                  <a:pt x="1076473" y="292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76EEB588-D48C-C174-FC66-5712F8140F9B}"/>
              </a:ext>
            </a:extLst>
          </p:cNvPr>
          <p:cNvSpPr/>
          <p:nvPr/>
        </p:nvSpPr>
        <p:spPr>
          <a:xfrm>
            <a:off x="2324067" y="2811741"/>
            <a:ext cx="1578140" cy="1575015"/>
          </a:xfrm>
          <a:custGeom>
            <a:avLst/>
            <a:gdLst>
              <a:gd name="connsiteX0" fmla="*/ 1630785 w 2398142"/>
              <a:gd name="connsiteY0" fmla="*/ 2285370 h 2393393"/>
              <a:gd name="connsiteX1" fmla="*/ 1646052 w 2398142"/>
              <a:gd name="connsiteY1" fmla="*/ 2306393 h 2393393"/>
              <a:gd name="connsiteX2" fmla="*/ 1555638 w 2398142"/>
              <a:gd name="connsiteY2" fmla="*/ 2339485 h 2393393"/>
              <a:gd name="connsiteX3" fmla="*/ 1199071 w 2398142"/>
              <a:gd name="connsiteY3" fmla="*/ 2393393 h 2393393"/>
              <a:gd name="connsiteX4" fmla="*/ 842504 w 2398142"/>
              <a:gd name="connsiteY4" fmla="*/ 2339485 h 2393393"/>
              <a:gd name="connsiteX5" fmla="*/ 752090 w 2398142"/>
              <a:gd name="connsiteY5" fmla="*/ 2306393 h 2393393"/>
              <a:gd name="connsiteX6" fmla="*/ 767357 w 2398142"/>
              <a:gd name="connsiteY6" fmla="*/ 2285370 h 2393393"/>
              <a:gd name="connsiteX7" fmla="*/ 849942 w 2398142"/>
              <a:gd name="connsiteY7" fmla="*/ 2315597 h 2393393"/>
              <a:gd name="connsiteX8" fmla="*/ 1199071 w 2398142"/>
              <a:gd name="connsiteY8" fmla="*/ 2368380 h 2393393"/>
              <a:gd name="connsiteX9" fmla="*/ 1548200 w 2398142"/>
              <a:gd name="connsiteY9" fmla="*/ 2315597 h 2393393"/>
              <a:gd name="connsiteX10" fmla="*/ 2327306 w 2398142"/>
              <a:gd name="connsiteY10" fmla="*/ 1516380 h 2393393"/>
              <a:gd name="connsiteX11" fmla="*/ 2352885 w 2398142"/>
              <a:gd name="connsiteY11" fmla="*/ 1517245 h 2393393"/>
              <a:gd name="connsiteX12" fmla="*/ 2344234 w 2398142"/>
              <a:gd name="connsiteY12" fmla="*/ 1550889 h 2393393"/>
              <a:gd name="connsiteX13" fmla="*/ 1869483 w 2398142"/>
              <a:gd name="connsiteY13" fmla="*/ 2188611 h 2393393"/>
              <a:gd name="connsiteX14" fmla="*/ 1792790 w 2398142"/>
              <a:gd name="connsiteY14" fmla="*/ 2235203 h 2393393"/>
              <a:gd name="connsiteX15" fmla="*/ 1786299 w 2398142"/>
              <a:gd name="connsiteY15" fmla="*/ 2209909 h 2393393"/>
              <a:gd name="connsiteX16" fmla="*/ 1855498 w 2398142"/>
              <a:gd name="connsiteY16" fmla="*/ 2167870 h 2393393"/>
              <a:gd name="connsiteX17" fmla="*/ 2320346 w 2398142"/>
              <a:gd name="connsiteY17" fmla="*/ 1543451 h 2393393"/>
              <a:gd name="connsiteX18" fmla="*/ 70836 w 2398142"/>
              <a:gd name="connsiteY18" fmla="*/ 1516380 h 2393393"/>
              <a:gd name="connsiteX19" fmla="*/ 77796 w 2398142"/>
              <a:gd name="connsiteY19" fmla="*/ 1543451 h 2393393"/>
              <a:gd name="connsiteX20" fmla="*/ 542644 w 2398142"/>
              <a:gd name="connsiteY20" fmla="*/ 2167870 h 2393393"/>
              <a:gd name="connsiteX21" fmla="*/ 611843 w 2398142"/>
              <a:gd name="connsiteY21" fmla="*/ 2209909 h 2393393"/>
              <a:gd name="connsiteX22" fmla="*/ 605352 w 2398142"/>
              <a:gd name="connsiteY22" fmla="*/ 2235203 h 2393393"/>
              <a:gd name="connsiteX23" fmla="*/ 528659 w 2398142"/>
              <a:gd name="connsiteY23" fmla="*/ 2188611 h 2393393"/>
              <a:gd name="connsiteX24" fmla="*/ 53908 w 2398142"/>
              <a:gd name="connsiteY24" fmla="*/ 1550889 h 2393393"/>
              <a:gd name="connsiteX25" fmla="*/ 45257 w 2398142"/>
              <a:gd name="connsiteY25" fmla="*/ 1517245 h 2393393"/>
              <a:gd name="connsiteX26" fmla="*/ 2165493 w 2398142"/>
              <a:gd name="connsiteY26" fmla="*/ 486645 h 2393393"/>
              <a:gd name="connsiteX27" fmla="*/ 2193360 w 2398142"/>
              <a:gd name="connsiteY27" fmla="*/ 523910 h 2393393"/>
              <a:gd name="connsiteX28" fmla="*/ 2398142 w 2398142"/>
              <a:gd name="connsiteY28" fmla="*/ 1194322 h 2393393"/>
              <a:gd name="connsiteX29" fmla="*/ 2391951 w 2398142"/>
              <a:gd name="connsiteY29" fmla="*/ 1316920 h 2393393"/>
              <a:gd name="connsiteX30" fmla="*/ 2386191 w 2398142"/>
              <a:gd name="connsiteY30" fmla="*/ 1354667 h 2393393"/>
              <a:gd name="connsiteX31" fmla="*/ 2362551 w 2398142"/>
              <a:gd name="connsiteY31" fmla="*/ 1343959 h 2393393"/>
              <a:gd name="connsiteX32" fmla="*/ 2367068 w 2398142"/>
              <a:gd name="connsiteY32" fmla="*/ 1314363 h 2393393"/>
              <a:gd name="connsiteX33" fmla="*/ 2373129 w 2398142"/>
              <a:gd name="connsiteY33" fmla="*/ 1194322 h 2393393"/>
              <a:gd name="connsiteX34" fmla="*/ 2172618 w 2398142"/>
              <a:gd name="connsiteY34" fmla="*/ 537895 h 2393393"/>
              <a:gd name="connsiteX35" fmla="*/ 2149067 w 2398142"/>
              <a:gd name="connsiteY35" fmla="*/ 506400 h 2393393"/>
              <a:gd name="connsiteX36" fmla="*/ 232649 w 2398142"/>
              <a:gd name="connsiteY36" fmla="*/ 486645 h 2393393"/>
              <a:gd name="connsiteX37" fmla="*/ 249076 w 2398142"/>
              <a:gd name="connsiteY37" fmla="*/ 506400 h 2393393"/>
              <a:gd name="connsiteX38" fmla="*/ 225524 w 2398142"/>
              <a:gd name="connsiteY38" fmla="*/ 537895 h 2393393"/>
              <a:gd name="connsiteX39" fmla="*/ 25013 w 2398142"/>
              <a:gd name="connsiteY39" fmla="*/ 1194322 h 2393393"/>
              <a:gd name="connsiteX40" fmla="*/ 31075 w 2398142"/>
              <a:gd name="connsiteY40" fmla="*/ 1314363 h 2393393"/>
              <a:gd name="connsiteX41" fmla="*/ 35592 w 2398142"/>
              <a:gd name="connsiteY41" fmla="*/ 1343959 h 2393393"/>
              <a:gd name="connsiteX42" fmla="*/ 11952 w 2398142"/>
              <a:gd name="connsiteY42" fmla="*/ 1354667 h 2393393"/>
              <a:gd name="connsiteX43" fmla="*/ 6191 w 2398142"/>
              <a:gd name="connsiteY43" fmla="*/ 1316920 h 2393393"/>
              <a:gd name="connsiteX44" fmla="*/ 0 w 2398142"/>
              <a:gd name="connsiteY44" fmla="*/ 1194322 h 2393393"/>
              <a:gd name="connsiteX45" fmla="*/ 204782 w 2398142"/>
              <a:gd name="connsiteY45" fmla="*/ 523910 h 2393393"/>
              <a:gd name="connsiteX46" fmla="*/ 1293107 w 2398142"/>
              <a:gd name="connsiteY46" fmla="*/ 0 h 2393393"/>
              <a:gd name="connsiteX47" fmla="*/ 1321669 w 2398142"/>
              <a:gd name="connsiteY47" fmla="*/ 1442 h 2393393"/>
              <a:gd name="connsiteX48" fmla="*/ 2046943 w 2398142"/>
              <a:gd name="connsiteY48" fmla="*/ 346451 h 2393393"/>
              <a:gd name="connsiteX49" fmla="*/ 2049792 w 2398142"/>
              <a:gd name="connsiteY49" fmla="*/ 349585 h 2393393"/>
              <a:gd name="connsiteX50" fmla="*/ 2026807 w 2398142"/>
              <a:gd name="connsiteY50" fmla="*/ 361912 h 2393393"/>
              <a:gd name="connsiteX51" fmla="*/ 1945881 w 2398142"/>
              <a:gd name="connsiteY51" fmla="*/ 288362 h 2393393"/>
              <a:gd name="connsiteX52" fmla="*/ 1319112 w 2398142"/>
              <a:gd name="connsiteY52" fmla="*/ 26326 h 2393393"/>
              <a:gd name="connsiteX53" fmla="*/ 1297879 w 2398142"/>
              <a:gd name="connsiteY53" fmla="*/ 25254 h 2393393"/>
              <a:gd name="connsiteX54" fmla="*/ 1105035 w 2398142"/>
              <a:gd name="connsiteY54" fmla="*/ 0 h 2393393"/>
              <a:gd name="connsiteX55" fmla="*/ 1100263 w 2398142"/>
              <a:gd name="connsiteY55" fmla="*/ 25254 h 2393393"/>
              <a:gd name="connsiteX56" fmla="*/ 1079031 w 2398142"/>
              <a:gd name="connsiteY56" fmla="*/ 26326 h 2393393"/>
              <a:gd name="connsiteX57" fmla="*/ 452261 w 2398142"/>
              <a:gd name="connsiteY57" fmla="*/ 288362 h 2393393"/>
              <a:gd name="connsiteX58" fmla="*/ 371336 w 2398142"/>
              <a:gd name="connsiteY58" fmla="*/ 361912 h 2393393"/>
              <a:gd name="connsiteX59" fmla="*/ 348351 w 2398142"/>
              <a:gd name="connsiteY59" fmla="*/ 349585 h 2393393"/>
              <a:gd name="connsiteX60" fmla="*/ 351200 w 2398142"/>
              <a:gd name="connsiteY60" fmla="*/ 346451 h 2393393"/>
              <a:gd name="connsiteX61" fmla="*/ 1076473 w 2398142"/>
              <a:gd name="connsiteY61" fmla="*/ 1442 h 23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398142" h="2393393">
                <a:moveTo>
                  <a:pt x="1630785" y="2285370"/>
                </a:moveTo>
                <a:lnTo>
                  <a:pt x="1646052" y="2306393"/>
                </a:lnTo>
                <a:lnTo>
                  <a:pt x="1555638" y="2339485"/>
                </a:lnTo>
                <a:cubicBezTo>
                  <a:pt x="1442999" y="2374520"/>
                  <a:pt x="1323239" y="2393393"/>
                  <a:pt x="1199071" y="2393393"/>
                </a:cubicBezTo>
                <a:cubicBezTo>
                  <a:pt x="1074903" y="2393393"/>
                  <a:pt x="955143" y="2374520"/>
                  <a:pt x="842504" y="2339485"/>
                </a:cubicBezTo>
                <a:lnTo>
                  <a:pt x="752090" y="2306393"/>
                </a:lnTo>
                <a:lnTo>
                  <a:pt x="767357" y="2285370"/>
                </a:lnTo>
                <a:lnTo>
                  <a:pt x="849942" y="2315597"/>
                </a:lnTo>
                <a:cubicBezTo>
                  <a:pt x="960232" y="2349901"/>
                  <a:pt x="1077493" y="2368380"/>
                  <a:pt x="1199071" y="2368380"/>
                </a:cubicBezTo>
                <a:cubicBezTo>
                  <a:pt x="1320649" y="2368380"/>
                  <a:pt x="1437910" y="2349901"/>
                  <a:pt x="1548200" y="2315597"/>
                </a:cubicBezTo>
                <a:close/>
                <a:moveTo>
                  <a:pt x="2327306" y="1516380"/>
                </a:moveTo>
                <a:lnTo>
                  <a:pt x="2352885" y="1517245"/>
                </a:lnTo>
                <a:lnTo>
                  <a:pt x="2344234" y="1550889"/>
                </a:lnTo>
                <a:cubicBezTo>
                  <a:pt x="2262487" y="1813715"/>
                  <a:pt x="2092752" y="2037774"/>
                  <a:pt x="1869483" y="2188611"/>
                </a:cubicBezTo>
                <a:lnTo>
                  <a:pt x="1792790" y="2235203"/>
                </a:lnTo>
                <a:lnTo>
                  <a:pt x="1786299" y="2209909"/>
                </a:lnTo>
                <a:lnTo>
                  <a:pt x="1855498" y="2167870"/>
                </a:lnTo>
                <a:cubicBezTo>
                  <a:pt x="2074109" y="2020179"/>
                  <a:pt x="2240304" y="1800794"/>
                  <a:pt x="2320346" y="1543451"/>
                </a:cubicBezTo>
                <a:close/>
                <a:moveTo>
                  <a:pt x="70836" y="1516380"/>
                </a:moveTo>
                <a:lnTo>
                  <a:pt x="77796" y="1543451"/>
                </a:lnTo>
                <a:cubicBezTo>
                  <a:pt x="157838" y="1800794"/>
                  <a:pt x="324033" y="2020179"/>
                  <a:pt x="542644" y="2167870"/>
                </a:cubicBezTo>
                <a:lnTo>
                  <a:pt x="611843" y="2209909"/>
                </a:lnTo>
                <a:lnTo>
                  <a:pt x="605352" y="2235203"/>
                </a:lnTo>
                <a:lnTo>
                  <a:pt x="528659" y="2188611"/>
                </a:lnTo>
                <a:cubicBezTo>
                  <a:pt x="305390" y="2037774"/>
                  <a:pt x="135655" y="1813715"/>
                  <a:pt x="53908" y="1550889"/>
                </a:cubicBezTo>
                <a:lnTo>
                  <a:pt x="45257" y="1517245"/>
                </a:lnTo>
                <a:close/>
                <a:moveTo>
                  <a:pt x="2165493" y="486645"/>
                </a:moveTo>
                <a:lnTo>
                  <a:pt x="2193360" y="523910"/>
                </a:lnTo>
                <a:cubicBezTo>
                  <a:pt x="2322649" y="715283"/>
                  <a:pt x="2398142" y="945986"/>
                  <a:pt x="2398142" y="1194322"/>
                </a:cubicBezTo>
                <a:cubicBezTo>
                  <a:pt x="2398142" y="1235711"/>
                  <a:pt x="2396045" y="1276611"/>
                  <a:pt x="2391951" y="1316920"/>
                </a:cubicBezTo>
                <a:lnTo>
                  <a:pt x="2386191" y="1354667"/>
                </a:lnTo>
                <a:lnTo>
                  <a:pt x="2362551" y="1343959"/>
                </a:lnTo>
                <a:lnTo>
                  <a:pt x="2367068" y="1314363"/>
                </a:lnTo>
                <a:cubicBezTo>
                  <a:pt x="2371076" y="1274894"/>
                  <a:pt x="2373129" y="1234848"/>
                  <a:pt x="2373129" y="1194322"/>
                </a:cubicBezTo>
                <a:cubicBezTo>
                  <a:pt x="2373129" y="951167"/>
                  <a:pt x="2299210" y="725276"/>
                  <a:pt x="2172618" y="537895"/>
                </a:cubicBezTo>
                <a:lnTo>
                  <a:pt x="2149067" y="506400"/>
                </a:lnTo>
                <a:close/>
                <a:moveTo>
                  <a:pt x="232649" y="486645"/>
                </a:moveTo>
                <a:lnTo>
                  <a:pt x="249076" y="506400"/>
                </a:lnTo>
                <a:lnTo>
                  <a:pt x="225524" y="537895"/>
                </a:lnTo>
                <a:cubicBezTo>
                  <a:pt x="98932" y="725276"/>
                  <a:pt x="25013" y="951167"/>
                  <a:pt x="25013" y="1194322"/>
                </a:cubicBezTo>
                <a:cubicBezTo>
                  <a:pt x="25013" y="1234848"/>
                  <a:pt x="27066" y="1274894"/>
                  <a:pt x="31075" y="1314363"/>
                </a:cubicBezTo>
                <a:lnTo>
                  <a:pt x="35592" y="1343959"/>
                </a:lnTo>
                <a:lnTo>
                  <a:pt x="11952" y="1354667"/>
                </a:lnTo>
                <a:lnTo>
                  <a:pt x="6191" y="1316920"/>
                </a:lnTo>
                <a:cubicBezTo>
                  <a:pt x="2097" y="1276611"/>
                  <a:pt x="0" y="1235711"/>
                  <a:pt x="0" y="1194322"/>
                </a:cubicBezTo>
                <a:cubicBezTo>
                  <a:pt x="0" y="945986"/>
                  <a:pt x="75493" y="715283"/>
                  <a:pt x="204782" y="523910"/>
                </a:cubicBezTo>
                <a:close/>
                <a:moveTo>
                  <a:pt x="1293107" y="0"/>
                </a:moveTo>
                <a:lnTo>
                  <a:pt x="1321669" y="1442"/>
                </a:lnTo>
                <a:cubicBezTo>
                  <a:pt x="1603834" y="30097"/>
                  <a:pt x="1857077" y="156585"/>
                  <a:pt x="2046943" y="346451"/>
                </a:cubicBezTo>
                <a:lnTo>
                  <a:pt x="2049792" y="349585"/>
                </a:lnTo>
                <a:lnTo>
                  <a:pt x="2026807" y="361912"/>
                </a:lnTo>
                <a:lnTo>
                  <a:pt x="1945881" y="288362"/>
                </a:lnTo>
                <a:cubicBezTo>
                  <a:pt x="1771927" y="144802"/>
                  <a:pt x="1555922" y="50375"/>
                  <a:pt x="1319112" y="26326"/>
                </a:cubicBezTo>
                <a:lnTo>
                  <a:pt x="1297879" y="25254"/>
                </a:lnTo>
                <a:close/>
                <a:moveTo>
                  <a:pt x="1105035" y="0"/>
                </a:moveTo>
                <a:lnTo>
                  <a:pt x="1100263" y="25254"/>
                </a:lnTo>
                <a:lnTo>
                  <a:pt x="1079031" y="26326"/>
                </a:lnTo>
                <a:cubicBezTo>
                  <a:pt x="842220" y="50375"/>
                  <a:pt x="626215" y="144802"/>
                  <a:pt x="452261" y="288362"/>
                </a:cubicBezTo>
                <a:lnTo>
                  <a:pt x="371336" y="361912"/>
                </a:lnTo>
                <a:lnTo>
                  <a:pt x="348351" y="349585"/>
                </a:lnTo>
                <a:lnTo>
                  <a:pt x="351200" y="346451"/>
                </a:lnTo>
                <a:cubicBezTo>
                  <a:pt x="541065" y="156585"/>
                  <a:pt x="794308" y="30097"/>
                  <a:pt x="1076473" y="144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4382DD6E-4972-5D34-0A05-441B2A2F1A91}"/>
              </a:ext>
            </a:extLst>
          </p:cNvPr>
          <p:cNvSpPr/>
          <p:nvPr/>
        </p:nvSpPr>
        <p:spPr>
          <a:xfrm>
            <a:off x="6050940" y="846198"/>
            <a:ext cx="1573380" cy="1573380"/>
          </a:xfrm>
          <a:custGeom>
            <a:avLst/>
            <a:gdLst>
              <a:gd name="connsiteX0" fmla="*/ 1568696 w 2390908"/>
              <a:gd name="connsiteY0" fmla="*/ 2300479 h 2390908"/>
              <a:gd name="connsiteX1" fmla="*/ 1587065 w 2390908"/>
              <a:gd name="connsiteY1" fmla="*/ 2327791 h 2390908"/>
              <a:gd name="connsiteX2" fmla="*/ 1552021 w 2390908"/>
              <a:gd name="connsiteY2" fmla="*/ 2340617 h 2390908"/>
              <a:gd name="connsiteX3" fmla="*/ 1318052 w 2390908"/>
              <a:gd name="connsiteY3" fmla="*/ 2388334 h 2390908"/>
              <a:gd name="connsiteX4" fmla="*/ 1267088 w 2390908"/>
              <a:gd name="connsiteY4" fmla="*/ 2390908 h 2390908"/>
              <a:gd name="connsiteX5" fmla="*/ 1273619 w 2390908"/>
              <a:gd name="connsiteY5" fmla="*/ 2358587 h 2390908"/>
              <a:gd name="connsiteX6" fmla="*/ 1314781 w 2390908"/>
              <a:gd name="connsiteY6" fmla="*/ 2356509 h 2390908"/>
              <a:gd name="connsiteX7" fmla="*/ 1542508 w 2390908"/>
              <a:gd name="connsiteY7" fmla="*/ 2310064 h 2390908"/>
              <a:gd name="connsiteX8" fmla="*/ 822212 w 2390908"/>
              <a:gd name="connsiteY8" fmla="*/ 2300479 h 2390908"/>
              <a:gd name="connsiteX9" fmla="*/ 848401 w 2390908"/>
              <a:gd name="connsiteY9" fmla="*/ 2310064 h 2390908"/>
              <a:gd name="connsiteX10" fmla="*/ 1076127 w 2390908"/>
              <a:gd name="connsiteY10" fmla="*/ 2356509 h 2390908"/>
              <a:gd name="connsiteX11" fmla="*/ 1117289 w 2390908"/>
              <a:gd name="connsiteY11" fmla="*/ 2358587 h 2390908"/>
              <a:gd name="connsiteX12" fmla="*/ 1123820 w 2390908"/>
              <a:gd name="connsiteY12" fmla="*/ 2390908 h 2390908"/>
              <a:gd name="connsiteX13" fmla="*/ 1072856 w 2390908"/>
              <a:gd name="connsiteY13" fmla="*/ 2388334 h 2390908"/>
              <a:gd name="connsiteX14" fmla="*/ 838887 w 2390908"/>
              <a:gd name="connsiteY14" fmla="*/ 2340617 h 2390908"/>
              <a:gd name="connsiteX15" fmla="*/ 803844 w 2390908"/>
              <a:gd name="connsiteY15" fmla="*/ 2327791 h 2390908"/>
              <a:gd name="connsiteX16" fmla="*/ 1962826 w 2390908"/>
              <a:gd name="connsiteY16" fmla="*/ 2073307 h 2390908"/>
              <a:gd name="connsiteX17" fmla="*/ 1990283 w 2390908"/>
              <a:gd name="connsiteY17" fmla="*/ 2091533 h 2390908"/>
              <a:gd name="connsiteX18" fmla="*/ 1958175 w 2390908"/>
              <a:gd name="connsiteY18" fmla="*/ 2120716 h 2390908"/>
              <a:gd name="connsiteX19" fmla="*/ 1767003 w 2390908"/>
              <a:gd name="connsiteY19" fmla="*/ 2249804 h 2390908"/>
              <a:gd name="connsiteX20" fmla="*/ 1719180 w 2390908"/>
              <a:gd name="connsiteY20" fmla="*/ 2272841 h 2390908"/>
              <a:gd name="connsiteX21" fmla="*/ 1712834 w 2390908"/>
              <a:gd name="connsiteY21" fmla="*/ 2240422 h 2390908"/>
              <a:gd name="connsiteX22" fmla="*/ 1751753 w 2390908"/>
              <a:gd name="connsiteY22" fmla="*/ 2221674 h 2390908"/>
              <a:gd name="connsiteX23" fmla="*/ 1937825 w 2390908"/>
              <a:gd name="connsiteY23" fmla="*/ 2096030 h 2390908"/>
              <a:gd name="connsiteX24" fmla="*/ 428082 w 2390908"/>
              <a:gd name="connsiteY24" fmla="*/ 2073307 h 2390908"/>
              <a:gd name="connsiteX25" fmla="*/ 453083 w 2390908"/>
              <a:gd name="connsiteY25" fmla="*/ 2096030 h 2390908"/>
              <a:gd name="connsiteX26" fmla="*/ 639155 w 2390908"/>
              <a:gd name="connsiteY26" fmla="*/ 2221674 h 2390908"/>
              <a:gd name="connsiteX27" fmla="*/ 678075 w 2390908"/>
              <a:gd name="connsiteY27" fmla="*/ 2240422 h 2390908"/>
              <a:gd name="connsiteX28" fmla="*/ 671728 w 2390908"/>
              <a:gd name="connsiteY28" fmla="*/ 2272841 h 2390908"/>
              <a:gd name="connsiteX29" fmla="*/ 623906 w 2390908"/>
              <a:gd name="connsiteY29" fmla="*/ 2249804 h 2390908"/>
              <a:gd name="connsiteX30" fmla="*/ 432734 w 2390908"/>
              <a:gd name="connsiteY30" fmla="*/ 2120716 h 2390908"/>
              <a:gd name="connsiteX31" fmla="*/ 400625 w 2390908"/>
              <a:gd name="connsiteY31" fmla="*/ 2091533 h 2390908"/>
              <a:gd name="connsiteX32" fmla="*/ 2240422 w 2390908"/>
              <a:gd name="connsiteY32" fmla="*/ 1712834 h 2390908"/>
              <a:gd name="connsiteX33" fmla="*/ 2272841 w 2390908"/>
              <a:gd name="connsiteY33" fmla="*/ 1719180 h 2390908"/>
              <a:gd name="connsiteX34" fmla="*/ 2249804 w 2390908"/>
              <a:gd name="connsiteY34" fmla="*/ 1767003 h 2390908"/>
              <a:gd name="connsiteX35" fmla="*/ 2120716 w 2390908"/>
              <a:gd name="connsiteY35" fmla="*/ 1958175 h 2390908"/>
              <a:gd name="connsiteX36" fmla="*/ 2091533 w 2390908"/>
              <a:gd name="connsiteY36" fmla="*/ 1990283 h 2390908"/>
              <a:gd name="connsiteX37" fmla="*/ 2073307 w 2390908"/>
              <a:gd name="connsiteY37" fmla="*/ 1962826 h 2390908"/>
              <a:gd name="connsiteX38" fmla="*/ 2096030 w 2390908"/>
              <a:gd name="connsiteY38" fmla="*/ 1937825 h 2390908"/>
              <a:gd name="connsiteX39" fmla="*/ 2221674 w 2390908"/>
              <a:gd name="connsiteY39" fmla="*/ 1751753 h 2390908"/>
              <a:gd name="connsiteX40" fmla="*/ 150486 w 2390908"/>
              <a:gd name="connsiteY40" fmla="*/ 1712834 h 2390908"/>
              <a:gd name="connsiteX41" fmla="*/ 169235 w 2390908"/>
              <a:gd name="connsiteY41" fmla="*/ 1751753 h 2390908"/>
              <a:gd name="connsiteX42" fmla="*/ 294879 w 2390908"/>
              <a:gd name="connsiteY42" fmla="*/ 1937825 h 2390908"/>
              <a:gd name="connsiteX43" fmla="*/ 317601 w 2390908"/>
              <a:gd name="connsiteY43" fmla="*/ 1962826 h 2390908"/>
              <a:gd name="connsiteX44" fmla="*/ 299375 w 2390908"/>
              <a:gd name="connsiteY44" fmla="*/ 1990283 h 2390908"/>
              <a:gd name="connsiteX45" fmla="*/ 270193 w 2390908"/>
              <a:gd name="connsiteY45" fmla="*/ 1958175 h 2390908"/>
              <a:gd name="connsiteX46" fmla="*/ 141105 w 2390908"/>
              <a:gd name="connsiteY46" fmla="*/ 1767003 h 2390908"/>
              <a:gd name="connsiteX47" fmla="*/ 118067 w 2390908"/>
              <a:gd name="connsiteY47" fmla="*/ 1719180 h 2390908"/>
              <a:gd name="connsiteX48" fmla="*/ 2390908 w 2390908"/>
              <a:gd name="connsiteY48" fmla="*/ 1267088 h 2390908"/>
              <a:gd name="connsiteX49" fmla="*/ 2388334 w 2390908"/>
              <a:gd name="connsiteY49" fmla="*/ 1318052 h 2390908"/>
              <a:gd name="connsiteX50" fmla="*/ 2340617 w 2390908"/>
              <a:gd name="connsiteY50" fmla="*/ 1552021 h 2390908"/>
              <a:gd name="connsiteX51" fmla="*/ 2327791 w 2390908"/>
              <a:gd name="connsiteY51" fmla="*/ 1587065 h 2390908"/>
              <a:gd name="connsiteX52" fmla="*/ 2300479 w 2390908"/>
              <a:gd name="connsiteY52" fmla="*/ 1568696 h 2390908"/>
              <a:gd name="connsiteX53" fmla="*/ 2310064 w 2390908"/>
              <a:gd name="connsiteY53" fmla="*/ 1542508 h 2390908"/>
              <a:gd name="connsiteX54" fmla="*/ 2356509 w 2390908"/>
              <a:gd name="connsiteY54" fmla="*/ 1314781 h 2390908"/>
              <a:gd name="connsiteX55" fmla="*/ 2358587 w 2390908"/>
              <a:gd name="connsiteY55" fmla="*/ 1273619 h 2390908"/>
              <a:gd name="connsiteX56" fmla="*/ 0 w 2390908"/>
              <a:gd name="connsiteY56" fmla="*/ 1267088 h 2390908"/>
              <a:gd name="connsiteX57" fmla="*/ 32321 w 2390908"/>
              <a:gd name="connsiteY57" fmla="*/ 1273619 h 2390908"/>
              <a:gd name="connsiteX58" fmla="*/ 34400 w 2390908"/>
              <a:gd name="connsiteY58" fmla="*/ 1314781 h 2390908"/>
              <a:gd name="connsiteX59" fmla="*/ 80844 w 2390908"/>
              <a:gd name="connsiteY59" fmla="*/ 1542508 h 2390908"/>
              <a:gd name="connsiteX60" fmla="*/ 90429 w 2390908"/>
              <a:gd name="connsiteY60" fmla="*/ 1568696 h 2390908"/>
              <a:gd name="connsiteX61" fmla="*/ 63117 w 2390908"/>
              <a:gd name="connsiteY61" fmla="*/ 1587065 h 2390908"/>
              <a:gd name="connsiteX62" fmla="*/ 50291 w 2390908"/>
              <a:gd name="connsiteY62" fmla="*/ 1552021 h 2390908"/>
              <a:gd name="connsiteX63" fmla="*/ 2574 w 2390908"/>
              <a:gd name="connsiteY63" fmla="*/ 1318052 h 2390908"/>
              <a:gd name="connsiteX64" fmla="*/ 2327791 w 2390908"/>
              <a:gd name="connsiteY64" fmla="*/ 803843 h 2390908"/>
              <a:gd name="connsiteX65" fmla="*/ 2340617 w 2390908"/>
              <a:gd name="connsiteY65" fmla="*/ 838887 h 2390908"/>
              <a:gd name="connsiteX66" fmla="*/ 2388334 w 2390908"/>
              <a:gd name="connsiteY66" fmla="*/ 1072856 h 2390908"/>
              <a:gd name="connsiteX67" fmla="*/ 2390908 w 2390908"/>
              <a:gd name="connsiteY67" fmla="*/ 1123820 h 2390908"/>
              <a:gd name="connsiteX68" fmla="*/ 2358587 w 2390908"/>
              <a:gd name="connsiteY68" fmla="*/ 1117289 h 2390908"/>
              <a:gd name="connsiteX69" fmla="*/ 2356509 w 2390908"/>
              <a:gd name="connsiteY69" fmla="*/ 1076127 h 2390908"/>
              <a:gd name="connsiteX70" fmla="*/ 2310064 w 2390908"/>
              <a:gd name="connsiteY70" fmla="*/ 848400 h 2390908"/>
              <a:gd name="connsiteX71" fmla="*/ 2300479 w 2390908"/>
              <a:gd name="connsiteY71" fmla="*/ 822212 h 2390908"/>
              <a:gd name="connsiteX72" fmla="*/ 63117 w 2390908"/>
              <a:gd name="connsiteY72" fmla="*/ 803843 h 2390908"/>
              <a:gd name="connsiteX73" fmla="*/ 90429 w 2390908"/>
              <a:gd name="connsiteY73" fmla="*/ 822212 h 2390908"/>
              <a:gd name="connsiteX74" fmla="*/ 80844 w 2390908"/>
              <a:gd name="connsiteY74" fmla="*/ 848400 h 2390908"/>
              <a:gd name="connsiteX75" fmla="*/ 34400 w 2390908"/>
              <a:gd name="connsiteY75" fmla="*/ 1076127 h 2390908"/>
              <a:gd name="connsiteX76" fmla="*/ 32321 w 2390908"/>
              <a:gd name="connsiteY76" fmla="*/ 1117289 h 2390908"/>
              <a:gd name="connsiteX77" fmla="*/ 0 w 2390908"/>
              <a:gd name="connsiteY77" fmla="*/ 1123820 h 2390908"/>
              <a:gd name="connsiteX78" fmla="*/ 2574 w 2390908"/>
              <a:gd name="connsiteY78" fmla="*/ 1072856 h 2390908"/>
              <a:gd name="connsiteX79" fmla="*/ 50291 w 2390908"/>
              <a:gd name="connsiteY79" fmla="*/ 838887 h 2390908"/>
              <a:gd name="connsiteX80" fmla="*/ 2091533 w 2390908"/>
              <a:gd name="connsiteY80" fmla="*/ 400625 h 2390908"/>
              <a:gd name="connsiteX81" fmla="*/ 2120716 w 2390908"/>
              <a:gd name="connsiteY81" fmla="*/ 432733 h 2390908"/>
              <a:gd name="connsiteX82" fmla="*/ 2249804 w 2390908"/>
              <a:gd name="connsiteY82" fmla="*/ 623905 h 2390908"/>
              <a:gd name="connsiteX83" fmla="*/ 2272841 w 2390908"/>
              <a:gd name="connsiteY83" fmla="*/ 671728 h 2390908"/>
              <a:gd name="connsiteX84" fmla="*/ 2240422 w 2390908"/>
              <a:gd name="connsiteY84" fmla="*/ 678074 h 2390908"/>
              <a:gd name="connsiteX85" fmla="*/ 2221674 w 2390908"/>
              <a:gd name="connsiteY85" fmla="*/ 639155 h 2390908"/>
              <a:gd name="connsiteX86" fmla="*/ 2096030 w 2390908"/>
              <a:gd name="connsiteY86" fmla="*/ 453083 h 2390908"/>
              <a:gd name="connsiteX87" fmla="*/ 2073307 w 2390908"/>
              <a:gd name="connsiteY87" fmla="*/ 428082 h 2390908"/>
              <a:gd name="connsiteX88" fmla="*/ 299375 w 2390908"/>
              <a:gd name="connsiteY88" fmla="*/ 400625 h 2390908"/>
              <a:gd name="connsiteX89" fmla="*/ 317601 w 2390908"/>
              <a:gd name="connsiteY89" fmla="*/ 428082 h 2390908"/>
              <a:gd name="connsiteX90" fmla="*/ 294879 w 2390908"/>
              <a:gd name="connsiteY90" fmla="*/ 453083 h 2390908"/>
              <a:gd name="connsiteX91" fmla="*/ 169235 w 2390908"/>
              <a:gd name="connsiteY91" fmla="*/ 639155 h 2390908"/>
              <a:gd name="connsiteX92" fmla="*/ 150486 w 2390908"/>
              <a:gd name="connsiteY92" fmla="*/ 678074 h 2390908"/>
              <a:gd name="connsiteX93" fmla="*/ 118067 w 2390908"/>
              <a:gd name="connsiteY93" fmla="*/ 671728 h 2390908"/>
              <a:gd name="connsiteX94" fmla="*/ 141105 w 2390908"/>
              <a:gd name="connsiteY94" fmla="*/ 623905 h 2390908"/>
              <a:gd name="connsiteX95" fmla="*/ 270193 w 2390908"/>
              <a:gd name="connsiteY95" fmla="*/ 432733 h 2390908"/>
              <a:gd name="connsiteX96" fmla="*/ 1719180 w 2390908"/>
              <a:gd name="connsiteY96" fmla="*/ 118067 h 2390908"/>
              <a:gd name="connsiteX97" fmla="*/ 1767003 w 2390908"/>
              <a:gd name="connsiteY97" fmla="*/ 141104 h 2390908"/>
              <a:gd name="connsiteX98" fmla="*/ 1958175 w 2390908"/>
              <a:gd name="connsiteY98" fmla="*/ 270192 h 2390908"/>
              <a:gd name="connsiteX99" fmla="*/ 1990283 w 2390908"/>
              <a:gd name="connsiteY99" fmla="*/ 299375 h 2390908"/>
              <a:gd name="connsiteX100" fmla="*/ 1962826 w 2390908"/>
              <a:gd name="connsiteY100" fmla="*/ 317601 h 2390908"/>
              <a:gd name="connsiteX101" fmla="*/ 1937825 w 2390908"/>
              <a:gd name="connsiteY101" fmla="*/ 294879 h 2390908"/>
              <a:gd name="connsiteX102" fmla="*/ 1751753 w 2390908"/>
              <a:gd name="connsiteY102" fmla="*/ 169234 h 2390908"/>
              <a:gd name="connsiteX103" fmla="*/ 1712834 w 2390908"/>
              <a:gd name="connsiteY103" fmla="*/ 150486 h 2390908"/>
              <a:gd name="connsiteX104" fmla="*/ 671728 w 2390908"/>
              <a:gd name="connsiteY104" fmla="*/ 118067 h 2390908"/>
              <a:gd name="connsiteX105" fmla="*/ 678075 w 2390908"/>
              <a:gd name="connsiteY105" fmla="*/ 150486 h 2390908"/>
              <a:gd name="connsiteX106" fmla="*/ 639155 w 2390908"/>
              <a:gd name="connsiteY106" fmla="*/ 169234 h 2390908"/>
              <a:gd name="connsiteX107" fmla="*/ 453083 w 2390908"/>
              <a:gd name="connsiteY107" fmla="*/ 294879 h 2390908"/>
              <a:gd name="connsiteX108" fmla="*/ 428082 w 2390908"/>
              <a:gd name="connsiteY108" fmla="*/ 317601 h 2390908"/>
              <a:gd name="connsiteX109" fmla="*/ 400625 w 2390908"/>
              <a:gd name="connsiteY109" fmla="*/ 299375 h 2390908"/>
              <a:gd name="connsiteX110" fmla="*/ 432734 w 2390908"/>
              <a:gd name="connsiteY110" fmla="*/ 270192 h 2390908"/>
              <a:gd name="connsiteX111" fmla="*/ 623906 w 2390908"/>
              <a:gd name="connsiteY111" fmla="*/ 141104 h 2390908"/>
              <a:gd name="connsiteX112" fmla="*/ 1267088 w 2390908"/>
              <a:gd name="connsiteY112" fmla="*/ 0 h 2390908"/>
              <a:gd name="connsiteX113" fmla="*/ 1318052 w 2390908"/>
              <a:gd name="connsiteY113" fmla="*/ 2574 h 2390908"/>
              <a:gd name="connsiteX114" fmla="*/ 1552021 w 2390908"/>
              <a:gd name="connsiteY114" fmla="*/ 50291 h 2390908"/>
              <a:gd name="connsiteX115" fmla="*/ 1587065 w 2390908"/>
              <a:gd name="connsiteY115" fmla="*/ 63117 h 2390908"/>
              <a:gd name="connsiteX116" fmla="*/ 1568696 w 2390908"/>
              <a:gd name="connsiteY116" fmla="*/ 90429 h 2390908"/>
              <a:gd name="connsiteX117" fmla="*/ 1542508 w 2390908"/>
              <a:gd name="connsiteY117" fmla="*/ 80844 h 2390908"/>
              <a:gd name="connsiteX118" fmla="*/ 1314781 w 2390908"/>
              <a:gd name="connsiteY118" fmla="*/ 34400 h 2390908"/>
              <a:gd name="connsiteX119" fmla="*/ 1273619 w 2390908"/>
              <a:gd name="connsiteY119" fmla="*/ 32321 h 2390908"/>
              <a:gd name="connsiteX120" fmla="*/ 1123820 w 2390908"/>
              <a:gd name="connsiteY120" fmla="*/ 0 h 2390908"/>
              <a:gd name="connsiteX121" fmla="*/ 1117289 w 2390908"/>
              <a:gd name="connsiteY121" fmla="*/ 32321 h 2390908"/>
              <a:gd name="connsiteX122" fmla="*/ 1076127 w 2390908"/>
              <a:gd name="connsiteY122" fmla="*/ 34400 h 2390908"/>
              <a:gd name="connsiteX123" fmla="*/ 848401 w 2390908"/>
              <a:gd name="connsiteY123" fmla="*/ 80844 h 2390908"/>
              <a:gd name="connsiteX124" fmla="*/ 822212 w 2390908"/>
              <a:gd name="connsiteY124" fmla="*/ 90429 h 2390908"/>
              <a:gd name="connsiteX125" fmla="*/ 803844 w 2390908"/>
              <a:gd name="connsiteY125" fmla="*/ 63117 h 2390908"/>
              <a:gd name="connsiteX126" fmla="*/ 838887 w 2390908"/>
              <a:gd name="connsiteY126" fmla="*/ 50291 h 2390908"/>
              <a:gd name="connsiteX127" fmla="*/ 1072856 w 2390908"/>
              <a:gd name="connsiteY127" fmla="*/ 2574 h 2390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90908" h="2390908">
                <a:moveTo>
                  <a:pt x="1568696" y="2300479"/>
                </a:moveTo>
                <a:lnTo>
                  <a:pt x="1587065" y="2327791"/>
                </a:lnTo>
                <a:lnTo>
                  <a:pt x="1552021" y="2340617"/>
                </a:lnTo>
                <a:cubicBezTo>
                  <a:pt x="1476928" y="2363974"/>
                  <a:pt x="1398671" y="2380147"/>
                  <a:pt x="1318052" y="2388334"/>
                </a:cubicBezTo>
                <a:lnTo>
                  <a:pt x="1267088" y="2390908"/>
                </a:lnTo>
                <a:lnTo>
                  <a:pt x="1273619" y="2358587"/>
                </a:lnTo>
                <a:lnTo>
                  <a:pt x="1314781" y="2356509"/>
                </a:lnTo>
                <a:cubicBezTo>
                  <a:pt x="1393249" y="2348540"/>
                  <a:pt x="1469418" y="2332798"/>
                  <a:pt x="1542508" y="2310064"/>
                </a:cubicBezTo>
                <a:close/>
                <a:moveTo>
                  <a:pt x="822212" y="2300479"/>
                </a:moveTo>
                <a:lnTo>
                  <a:pt x="848401" y="2310064"/>
                </a:lnTo>
                <a:cubicBezTo>
                  <a:pt x="921490" y="2332798"/>
                  <a:pt x="997660" y="2348540"/>
                  <a:pt x="1076127" y="2356509"/>
                </a:cubicBezTo>
                <a:lnTo>
                  <a:pt x="1117289" y="2358587"/>
                </a:lnTo>
                <a:lnTo>
                  <a:pt x="1123820" y="2390908"/>
                </a:lnTo>
                <a:lnTo>
                  <a:pt x="1072856" y="2388334"/>
                </a:lnTo>
                <a:cubicBezTo>
                  <a:pt x="992238" y="2380147"/>
                  <a:pt x="913980" y="2363974"/>
                  <a:pt x="838887" y="2340617"/>
                </a:cubicBezTo>
                <a:lnTo>
                  <a:pt x="803844" y="2327791"/>
                </a:lnTo>
                <a:close/>
                <a:moveTo>
                  <a:pt x="1962826" y="2073307"/>
                </a:moveTo>
                <a:lnTo>
                  <a:pt x="1990283" y="2091533"/>
                </a:lnTo>
                <a:lnTo>
                  <a:pt x="1958175" y="2120716"/>
                </a:lnTo>
                <a:cubicBezTo>
                  <a:pt x="1898955" y="2169588"/>
                  <a:pt x="1834963" y="2212886"/>
                  <a:pt x="1767003" y="2249804"/>
                </a:cubicBezTo>
                <a:lnTo>
                  <a:pt x="1719180" y="2272841"/>
                </a:lnTo>
                <a:lnTo>
                  <a:pt x="1712834" y="2240422"/>
                </a:lnTo>
                <a:lnTo>
                  <a:pt x="1751753" y="2221674"/>
                </a:lnTo>
                <a:cubicBezTo>
                  <a:pt x="1817900" y="2185741"/>
                  <a:pt x="1880185" y="2143598"/>
                  <a:pt x="1937825" y="2096030"/>
                </a:cubicBezTo>
                <a:close/>
                <a:moveTo>
                  <a:pt x="428082" y="2073307"/>
                </a:moveTo>
                <a:lnTo>
                  <a:pt x="453083" y="2096030"/>
                </a:lnTo>
                <a:cubicBezTo>
                  <a:pt x="510723" y="2143598"/>
                  <a:pt x="573008" y="2185741"/>
                  <a:pt x="639155" y="2221674"/>
                </a:cubicBezTo>
                <a:lnTo>
                  <a:pt x="678075" y="2240422"/>
                </a:lnTo>
                <a:lnTo>
                  <a:pt x="671728" y="2272841"/>
                </a:lnTo>
                <a:lnTo>
                  <a:pt x="623906" y="2249804"/>
                </a:lnTo>
                <a:cubicBezTo>
                  <a:pt x="555946" y="2212886"/>
                  <a:pt x="491954" y="2169588"/>
                  <a:pt x="432734" y="2120716"/>
                </a:cubicBezTo>
                <a:lnTo>
                  <a:pt x="400625" y="2091533"/>
                </a:lnTo>
                <a:close/>
                <a:moveTo>
                  <a:pt x="2240422" y="1712834"/>
                </a:moveTo>
                <a:lnTo>
                  <a:pt x="2272841" y="1719180"/>
                </a:lnTo>
                <a:lnTo>
                  <a:pt x="2249804" y="1767003"/>
                </a:lnTo>
                <a:cubicBezTo>
                  <a:pt x="2212886" y="1834963"/>
                  <a:pt x="2169588" y="1898955"/>
                  <a:pt x="2120716" y="1958175"/>
                </a:cubicBezTo>
                <a:lnTo>
                  <a:pt x="2091533" y="1990283"/>
                </a:lnTo>
                <a:lnTo>
                  <a:pt x="2073307" y="1962826"/>
                </a:lnTo>
                <a:lnTo>
                  <a:pt x="2096030" y="1937825"/>
                </a:lnTo>
                <a:cubicBezTo>
                  <a:pt x="2143598" y="1880185"/>
                  <a:pt x="2185740" y="1817900"/>
                  <a:pt x="2221674" y="1751753"/>
                </a:cubicBezTo>
                <a:close/>
                <a:moveTo>
                  <a:pt x="150486" y="1712834"/>
                </a:moveTo>
                <a:lnTo>
                  <a:pt x="169235" y="1751753"/>
                </a:lnTo>
                <a:cubicBezTo>
                  <a:pt x="205168" y="1817900"/>
                  <a:pt x="247310" y="1880185"/>
                  <a:pt x="294879" y="1937825"/>
                </a:cubicBezTo>
                <a:lnTo>
                  <a:pt x="317601" y="1962826"/>
                </a:lnTo>
                <a:lnTo>
                  <a:pt x="299375" y="1990283"/>
                </a:lnTo>
                <a:lnTo>
                  <a:pt x="270193" y="1958175"/>
                </a:lnTo>
                <a:cubicBezTo>
                  <a:pt x="221320" y="1898955"/>
                  <a:pt x="178023" y="1834963"/>
                  <a:pt x="141105" y="1767003"/>
                </a:cubicBezTo>
                <a:lnTo>
                  <a:pt x="118067" y="1719180"/>
                </a:lnTo>
                <a:close/>
                <a:moveTo>
                  <a:pt x="2390908" y="1267088"/>
                </a:moveTo>
                <a:lnTo>
                  <a:pt x="2388334" y="1318052"/>
                </a:lnTo>
                <a:cubicBezTo>
                  <a:pt x="2380147" y="1398671"/>
                  <a:pt x="2363974" y="1476928"/>
                  <a:pt x="2340617" y="1552021"/>
                </a:cubicBezTo>
                <a:lnTo>
                  <a:pt x="2327791" y="1587065"/>
                </a:lnTo>
                <a:lnTo>
                  <a:pt x="2300479" y="1568696"/>
                </a:lnTo>
                <a:lnTo>
                  <a:pt x="2310064" y="1542508"/>
                </a:lnTo>
                <a:cubicBezTo>
                  <a:pt x="2332798" y="1469418"/>
                  <a:pt x="2348540" y="1393249"/>
                  <a:pt x="2356509" y="1314781"/>
                </a:cubicBezTo>
                <a:lnTo>
                  <a:pt x="2358587" y="1273619"/>
                </a:lnTo>
                <a:close/>
                <a:moveTo>
                  <a:pt x="0" y="1267088"/>
                </a:moveTo>
                <a:lnTo>
                  <a:pt x="32321" y="1273619"/>
                </a:lnTo>
                <a:lnTo>
                  <a:pt x="34400" y="1314781"/>
                </a:lnTo>
                <a:cubicBezTo>
                  <a:pt x="42369" y="1393249"/>
                  <a:pt x="58111" y="1469418"/>
                  <a:pt x="80844" y="1542508"/>
                </a:cubicBezTo>
                <a:lnTo>
                  <a:pt x="90429" y="1568696"/>
                </a:lnTo>
                <a:lnTo>
                  <a:pt x="63117" y="1587065"/>
                </a:lnTo>
                <a:lnTo>
                  <a:pt x="50291" y="1552021"/>
                </a:lnTo>
                <a:cubicBezTo>
                  <a:pt x="26935" y="1476928"/>
                  <a:pt x="10761" y="1398671"/>
                  <a:pt x="2574" y="1318052"/>
                </a:cubicBezTo>
                <a:close/>
                <a:moveTo>
                  <a:pt x="2327791" y="803843"/>
                </a:moveTo>
                <a:lnTo>
                  <a:pt x="2340617" y="838887"/>
                </a:lnTo>
                <a:cubicBezTo>
                  <a:pt x="2363974" y="913980"/>
                  <a:pt x="2380147" y="992237"/>
                  <a:pt x="2388334" y="1072856"/>
                </a:cubicBezTo>
                <a:lnTo>
                  <a:pt x="2390908" y="1123820"/>
                </a:lnTo>
                <a:lnTo>
                  <a:pt x="2358587" y="1117289"/>
                </a:lnTo>
                <a:lnTo>
                  <a:pt x="2356509" y="1076127"/>
                </a:lnTo>
                <a:cubicBezTo>
                  <a:pt x="2348540" y="997659"/>
                  <a:pt x="2332798" y="921490"/>
                  <a:pt x="2310064" y="848400"/>
                </a:cubicBezTo>
                <a:lnTo>
                  <a:pt x="2300479" y="822212"/>
                </a:lnTo>
                <a:close/>
                <a:moveTo>
                  <a:pt x="63117" y="803843"/>
                </a:moveTo>
                <a:lnTo>
                  <a:pt x="90429" y="822212"/>
                </a:lnTo>
                <a:lnTo>
                  <a:pt x="80844" y="848400"/>
                </a:lnTo>
                <a:cubicBezTo>
                  <a:pt x="58111" y="921490"/>
                  <a:pt x="42369" y="997659"/>
                  <a:pt x="34400" y="1076127"/>
                </a:cubicBezTo>
                <a:lnTo>
                  <a:pt x="32321" y="1117289"/>
                </a:lnTo>
                <a:lnTo>
                  <a:pt x="0" y="1123820"/>
                </a:lnTo>
                <a:lnTo>
                  <a:pt x="2574" y="1072856"/>
                </a:lnTo>
                <a:cubicBezTo>
                  <a:pt x="10761" y="992237"/>
                  <a:pt x="26935" y="913980"/>
                  <a:pt x="50291" y="838887"/>
                </a:cubicBezTo>
                <a:close/>
                <a:moveTo>
                  <a:pt x="2091533" y="400625"/>
                </a:moveTo>
                <a:lnTo>
                  <a:pt x="2120716" y="432733"/>
                </a:lnTo>
                <a:cubicBezTo>
                  <a:pt x="2169588" y="491953"/>
                  <a:pt x="2212886" y="555945"/>
                  <a:pt x="2249804" y="623905"/>
                </a:cubicBezTo>
                <a:lnTo>
                  <a:pt x="2272841" y="671728"/>
                </a:lnTo>
                <a:lnTo>
                  <a:pt x="2240422" y="678074"/>
                </a:lnTo>
                <a:lnTo>
                  <a:pt x="2221674" y="639155"/>
                </a:lnTo>
                <a:cubicBezTo>
                  <a:pt x="2185740" y="573008"/>
                  <a:pt x="2143598" y="510723"/>
                  <a:pt x="2096030" y="453083"/>
                </a:cubicBezTo>
                <a:lnTo>
                  <a:pt x="2073307" y="428082"/>
                </a:lnTo>
                <a:close/>
                <a:moveTo>
                  <a:pt x="299375" y="400625"/>
                </a:moveTo>
                <a:lnTo>
                  <a:pt x="317601" y="428082"/>
                </a:lnTo>
                <a:lnTo>
                  <a:pt x="294879" y="453083"/>
                </a:lnTo>
                <a:cubicBezTo>
                  <a:pt x="247310" y="510723"/>
                  <a:pt x="205168" y="573008"/>
                  <a:pt x="169235" y="639155"/>
                </a:cubicBezTo>
                <a:lnTo>
                  <a:pt x="150486" y="678074"/>
                </a:lnTo>
                <a:lnTo>
                  <a:pt x="118067" y="671728"/>
                </a:lnTo>
                <a:lnTo>
                  <a:pt x="141105" y="623905"/>
                </a:lnTo>
                <a:cubicBezTo>
                  <a:pt x="178023" y="555945"/>
                  <a:pt x="221320" y="491953"/>
                  <a:pt x="270193" y="432733"/>
                </a:cubicBezTo>
                <a:close/>
                <a:moveTo>
                  <a:pt x="1719180" y="118067"/>
                </a:moveTo>
                <a:lnTo>
                  <a:pt x="1767003" y="141104"/>
                </a:lnTo>
                <a:cubicBezTo>
                  <a:pt x="1834963" y="178023"/>
                  <a:pt x="1898955" y="221320"/>
                  <a:pt x="1958175" y="270192"/>
                </a:cubicBezTo>
                <a:lnTo>
                  <a:pt x="1990283" y="299375"/>
                </a:lnTo>
                <a:lnTo>
                  <a:pt x="1962826" y="317601"/>
                </a:lnTo>
                <a:lnTo>
                  <a:pt x="1937825" y="294879"/>
                </a:lnTo>
                <a:cubicBezTo>
                  <a:pt x="1880185" y="247310"/>
                  <a:pt x="1817900" y="205168"/>
                  <a:pt x="1751753" y="169234"/>
                </a:cubicBezTo>
                <a:lnTo>
                  <a:pt x="1712834" y="150486"/>
                </a:lnTo>
                <a:close/>
                <a:moveTo>
                  <a:pt x="671728" y="118067"/>
                </a:moveTo>
                <a:lnTo>
                  <a:pt x="678075" y="150486"/>
                </a:lnTo>
                <a:lnTo>
                  <a:pt x="639155" y="169234"/>
                </a:lnTo>
                <a:cubicBezTo>
                  <a:pt x="573008" y="205168"/>
                  <a:pt x="510723" y="247310"/>
                  <a:pt x="453083" y="294879"/>
                </a:cubicBezTo>
                <a:lnTo>
                  <a:pt x="428082" y="317601"/>
                </a:lnTo>
                <a:lnTo>
                  <a:pt x="400625" y="299375"/>
                </a:lnTo>
                <a:lnTo>
                  <a:pt x="432734" y="270192"/>
                </a:lnTo>
                <a:cubicBezTo>
                  <a:pt x="491954" y="221320"/>
                  <a:pt x="555946" y="178023"/>
                  <a:pt x="623906" y="141104"/>
                </a:cubicBezTo>
                <a:close/>
                <a:moveTo>
                  <a:pt x="1267088" y="0"/>
                </a:moveTo>
                <a:lnTo>
                  <a:pt x="1318052" y="2574"/>
                </a:lnTo>
                <a:cubicBezTo>
                  <a:pt x="1398671" y="10761"/>
                  <a:pt x="1476928" y="26935"/>
                  <a:pt x="1552021" y="50291"/>
                </a:cubicBezTo>
                <a:lnTo>
                  <a:pt x="1587065" y="63117"/>
                </a:lnTo>
                <a:lnTo>
                  <a:pt x="1568696" y="90429"/>
                </a:lnTo>
                <a:lnTo>
                  <a:pt x="1542508" y="80844"/>
                </a:lnTo>
                <a:cubicBezTo>
                  <a:pt x="1469418" y="58111"/>
                  <a:pt x="1393249" y="42368"/>
                  <a:pt x="1314781" y="34400"/>
                </a:cubicBezTo>
                <a:lnTo>
                  <a:pt x="1273619" y="32321"/>
                </a:lnTo>
                <a:close/>
                <a:moveTo>
                  <a:pt x="1123820" y="0"/>
                </a:moveTo>
                <a:lnTo>
                  <a:pt x="1117289" y="32321"/>
                </a:lnTo>
                <a:lnTo>
                  <a:pt x="1076127" y="34400"/>
                </a:lnTo>
                <a:cubicBezTo>
                  <a:pt x="997660" y="42368"/>
                  <a:pt x="921490" y="58111"/>
                  <a:pt x="848401" y="80844"/>
                </a:cubicBezTo>
                <a:lnTo>
                  <a:pt x="822212" y="90429"/>
                </a:lnTo>
                <a:lnTo>
                  <a:pt x="803844" y="63117"/>
                </a:lnTo>
                <a:lnTo>
                  <a:pt x="838887" y="50291"/>
                </a:lnTo>
                <a:cubicBezTo>
                  <a:pt x="913980" y="26935"/>
                  <a:pt x="992238" y="10761"/>
                  <a:pt x="1072856" y="257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81B06D67-ECF7-5976-5125-536515728615}"/>
              </a:ext>
            </a:extLst>
          </p:cNvPr>
          <p:cNvSpPr/>
          <p:nvPr/>
        </p:nvSpPr>
        <p:spPr>
          <a:xfrm>
            <a:off x="7915303" y="844379"/>
            <a:ext cx="1575774" cy="1575774"/>
          </a:xfrm>
          <a:custGeom>
            <a:avLst/>
            <a:gdLst>
              <a:gd name="connsiteX0" fmla="*/ 1015192 w 2394546"/>
              <a:gd name="connsiteY0" fmla="*/ 2342619 h 2394546"/>
              <a:gd name="connsiteX1" fmla="*/ 1078566 w 2394546"/>
              <a:gd name="connsiteY1" fmla="*/ 2352291 h 2394546"/>
              <a:gd name="connsiteX2" fmla="*/ 1152380 w 2394546"/>
              <a:gd name="connsiteY2" fmla="*/ 2356018 h 2394546"/>
              <a:gd name="connsiteX3" fmla="*/ 1161668 w 2394546"/>
              <a:gd name="connsiteY3" fmla="*/ 2394546 h 2394546"/>
              <a:gd name="connsiteX4" fmla="*/ 1074675 w 2394546"/>
              <a:gd name="connsiteY4" fmla="*/ 2390153 h 2394546"/>
              <a:gd name="connsiteX5" fmla="*/ 998592 w 2394546"/>
              <a:gd name="connsiteY5" fmla="*/ 2378542 h 2394546"/>
              <a:gd name="connsiteX6" fmla="*/ 1379354 w 2394546"/>
              <a:gd name="connsiteY6" fmla="*/ 2342619 h 2394546"/>
              <a:gd name="connsiteX7" fmla="*/ 1395955 w 2394546"/>
              <a:gd name="connsiteY7" fmla="*/ 2378542 h 2394546"/>
              <a:gd name="connsiteX8" fmla="*/ 1319871 w 2394546"/>
              <a:gd name="connsiteY8" fmla="*/ 2390153 h 2394546"/>
              <a:gd name="connsiteX9" fmla="*/ 1232878 w 2394546"/>
              <a:gd name="connsiteY9" fmla="*/ 2394546 h 2394546"/>
              <a:gd name="connsiteX10" fmla="*/ 1242166 w 2394546"/>
              <a:gd name="connsiteY10" fmla="*/ 2356018 h 2394546"/>
              <a:gd name="connsiteX11" fmla="*/ 1315980 w 2394546"/>
              <a:gd name="connsiteY11" fmla="*/ 2352291 h 2394546"/>
              <a:gd name="connsiteX12" fmla="*/ 795124 w 2394546"/>
              <a:gd name="connsiteY12" fmla="*/ 2285263 h 2394546"/>
              <a:gd name="connsiteX13" fmla="*/ 852024 w 2394546"/>
              <a:gd name="connsiteY13" fmla="*/ 2306088 h 2394546"/>
              <a:gd name="connsiteX14" fmla="*/ 927202 w 2394546"/>
              <a:gd name="connsiteY14" fmla="*/ 2325419 h 2394546"/>
              <a:gd name="connsiteX15" fmla="*/ 928798 w 2394546"/>
              <a:gd name="connsiteY15" fmla="*/ 2365087 h 2394546"/>
              <a:gd name="connsiteX16" fmla="*/ 840706 w 2394546"/>
              <a:gd name="connsiteY16" fmla="*/ 2342436 h 2394546"/>
              <a:gd name="connsiteX17" fmla="*/ 771850 w 2394546"/>
              <a:gd name="connsiteY17" fmla="*/ 2317235 h 2394546"/>
              <a:gd name="connsiteX18" fmla="*/ 1599422 w 2394546"/>
              <a:gd name="connsiteY18" fmla="*/ 2285263 h 2394546"/>
              <a:gd name="connsiteX19" fmla="*/ 1622696 w 2394546"/>
              <a:gd name="connsiteY19" fmla="*/ 2317235 h 2394546"/>
              <a:gd name="connsiteX20" fmla="*/ 1553840 w 2394546"/>
              <a:gd name="connsiteY20" fmla="*/ 2342436 h 2394546"/>
              <a:gd name="connsiteX21" fmla="*/ 1465749 w 2394546"/>
              <a:gd name="connsiteY21" fmla="*/ 2365087 h 2394546"/>
              <a:gd name="connsiteX22" fmla="*/ 1467344 w 2394546"/>
              <a:gd name="connsiteY22" fmla="*/ 2325419 h 2394546"/>
              <a:gd name="connsiteX23" fmla="*/ 1542522 w 2394546"/>
              <a:gd name="connsiteY23" fmla="*/ 2306088 h 2394546"/>
              <a:gd name="connsiteX24" fmla="*/ 1803885 w 2394546"/>
              <a:gd name="connsiteY24" fmla="*/ 2185835 h 2394546"/>
              <a:gd name="connsiteX25" fmla="*/ 1832957 w 2394546"/>
              <a:gd name="connsiteY25" fmla="*/ 2212659 h 2394546"/>
              <a:gd name="connsiteX26" fmla="*/ 1768822 w 2394546"/>
              <a:gd name="connsiteY26" fmla="*/ 2251623 h 2394546"/>
              <a:gd name="connsiteX27" fmla="*/ 1688431 w 2394546"/>
              <a:gd name="connsiteY27" fmla="*/ 2290349 h 2394546"/>
              <a:gd name="connsiteX28" fmla="*/ 1682256 w 2394546"/>
              <a:gd name="connsiteY28" fmla="*/ 2251119 h 2394546"/>
              <a:gd name="connsiteX29" fmla="*/ 1750680 w 2394546"/>
              <a:gd name="connsiteY29" fmla="*/ 2218157 h 2394546"/>
              <a:gd name="connsiteX30" fmla="*/ 590662 w 2394546"/>
              <a:gd name="connsiteY30" fmla="*/ 2185835 h 2394546"/>
              <a:gd name="connsiteX31" fmla="*/ 643866 w 2394546"/>
              <a:gd name="connsiteY31" fmla="*/ 2218157 h 2394546"/>
              <a:gd name="connsiteX32" fmla="*/ 712290 w 2394546"/>
              <a:gd name="connsiteY32" fmla="*/ 2251119 h 2394546"/>
              <a:gd name="connsiteX33" fmla="*/ 706115 w 2394546"/>
              <a:gd name="connsiteY33" fmla="*/ 2290349 h 2394546"/>
              <a:gd name="connsiteX34" fmla="*/ 625724 w 2394546"/>
              <a:gd name="connsiteY34" fmla="*/ 2251623 h 2394546"/>
              <a:gd name="connsiteX35" fmla="*/ 561589 w 2394546"/>
              <a:gd name="connsiteY35" fmla="*/ 2212659 h 2394546"/>
              <a:gd name="connsiteX36" fmla="*/ 409551 w 2394546"/>
              <a:gd name="connsiteY36" fmla="*/ 2048441 h 2394546"/>
              <a:gd name="connsiteX37" fmla="*/ 458762 w 2394546"/>
              <a:gd name="connsiteY37" fmla="*/ 2093166 h 2394546"/>
              <a:gd name="connsiteX38" fmla="*/ 516094 w 2394546"/>
              <a:gd name="connsiteY38" fmla="*/ 2136038 h 2394546"/>
              <a:gd name="connsiteX39" fmla="*/ 502398 w 2394546"/>
              <a:gd name="connsiteY39" fmla="*/ 2173269 h 2394546"/>
              <a:gd name="connsiteX40" fmla="*/ 434552 w 2394546"/>
              <a:gd name="connsiteY40" fmla="*/ 2122535 h 2394546"/>
              <a:gd name="connsiteX41" fmla="*/ 375762 w 2394546"/>
              <a:gd name="connsiteY41" fmla="*/ 2069103 h 2394546"/>
              <a:gd name="connsiteX42" fmla="*/ 1984995 w 2394546"/>
              <a:gd name="connsiteY42" fmla="*/ 2048441 h 2394546"/>
              <a:gd name="connsiteX43" fmla="*/ 2018784 w 2394546"/>
              <a:gd name="connsiteY43" fmla="*/ 2069103 h 2394546"/>
              <a:gd name="connsiteX44" fmla="*/ 1959994 w 2394546"/>
              <a:gd name="connsiteY44" fmla="*/ 2122535 h 2394546"/>
              <a:gd name="connsiteX45" fmla="*/ 1892148 w 2394546"/>
              <a:gd name="connsiteY45" fmla="*/ 2173269 h 2394546"/>
              <a:gd name="connsiteX46" fmla="*/ 1878452 w 2394546"/>
              <a:gd name="connsiteY46" fmla="*/ 2136038 h 2394546"/>
              <a:gd name="connsiteX47" fmla="*/ 1935784 w 2394546"/>
              <a:gd name="connsiteY47" fmla="*/ 2093166 h 2394546"/>
              <a:gd name="connsiteX48" fmla="*/ 2136038 w 2394546"/>
              <a:gd name="connsiteY48" fmla="*/ 1878452 h 2394546"/>
              <a:gd name="connsiteX49" fmla="*/ 2173269 w 2394546"/>
              <a:gd name="connsiteY49" fmla="*/ 1892148 h 2394546"/>
              <a:gd name="connsiteX50" fmla="*/ 2122535 w 2394546"/>
              <a:gd name="connsiteY50" fmla="*/ 1959994 h 2394546"/>
              <a:gd name="connsiteX51" fmla="*/ 2069103 w 2394546"/>
              <a:gd name="connsiteY51" fmla="*/ 2018784 h 2394546"/>
              <a:gd name="connsiteX52" fmla="*/ 2048441 w 2394546"/>
              <a:gd name="connsiteY52" fmla="*/ 1984995 h 2394546"/>
              <a:gd name="connsiteX53" fmla="*/ 2093166 w 2394546"/>
              <a:gd name="connsiteY53" fmla="*/ 1935784 h 2394546"/>
              <a:gd name="connsiteX54" fmla="*/ 258508 w 2394546"/>
              <a:gd name="connsiteY54" fmla="*/ 1878452 h 2394546"/>
              <a:gd name="connsiteX55" fmla="*/ 301380 w 2394546"/>
              <a:gd name="connsiteY55" fmla="*/ 1935784 h 2394546"/>
              <a:gd name="connsiteX56" fmla="*/ 346105 w 2394546"/>
              <a:gd name="connsiteY56" fmla="*/ 1984995 h 2394546"/>
              <a:gd name="connsiteX57" fmla="*/ 325443 w 2394546"/>
              <a:gd name="connsiteY57" fmla="*/ 2018784 h 2394546"/>
              <a:gd name="connsiteX58" fmla="*/ 272011 w 2394546"/>
              <a:gd name="connsiteY58" fmla="*/ 1959994 h 2394546"/>
              <a:gd name="connsiteX59" fmla="*/ 221277 w 2394546"/>
              <a:gd name="connsiteY59" fmla="*/ 1892148 h 2394546"/>
              <a:gd name="connsiteX60" fmla="*/ 2251119 w 2394546"/>
              <a:gd name="connsiteY60" fmla="*/ 1682256 h 2394546"/>
              <a:gd name="connsiteX61" fmla="*/ 2290349 w 2394546"/>
              <a:gd name="connsiteY61" fmla="*/ 1688431 h 2394546"/>
              <a:gd name="connsiteX62" fmla="*/ 2251623 w 2394546"/>
              <a:gd name="connsiteY62" fmla="*/ 1768822 h 2394546"/>
              <a:gd name="connsiteX63" fmla="*/ 2212659 w 2394546"/>
              <a:gd name="connsiteY63" fmla="*/ 1832957 h 2394546"/>
              <a:gd name="connsiteX64" fmla="*/ 2185835 w 2394546"/>
              <a:gd name="connsiteY64" fmla="*/ 1803885 h 2394546"/>
              <a:gd name="connsiteX65" fmla="*/ 2218157 w 2394546"/>
              <a:gd name="connsiteY65" fmla="*/ 1750680 h 2394546"/>
              <a:gd name="connsiteX66" fmla="*/ 143427 w 2394546"/>
              <a:gd name="connsiteY66" fmla="*/ 1682256 h 2394546"/>
              <a:gd name="connsiteX67" fmla="*/ 176389 w 2394546"/>
              <a:gd name="connsiteY67" fmla="*/ 1750680 h 2394546"/>
              <a:gd name="connsiteX68" fmla="*/ 208711 w 2394546"/>
              <a:gd name="connsiteY68" fmla="*/ 1803885 h 2394546"/>
              <a:gd name="connsiteX69" fmla="*/ 181887 w 2394546"/>
              <a:gd name="connsiteY69" fmla="*/ 1832957 h 2394546"/>
              <a:gd name="connsiteX70" fmla="*/ 142923 w 2394546"/>
              <a:gd name="connsiteY70" fmla="*/ 1768822 h 2394546"/>
              <a:gd name="connsiteX71" fmla="*/ 104197 w 2394546"/>
              <a:gd name="connsiteY71" fmla="*/ 1688431 h 2394546"/>
              <a:gd name="connsiteX72" fmla="*/ 2365087 w 2394546"/>
              <a:gd name="connsiteY72" fmla="*/ 1465749 h 2394546"/>
              <a:gd name="connsiteX73" fmla="*/ 2342436 w 2394546"/>
              <a:gd name="connsiteY73" fmla="*/ 1553840 h 2394546"/>
              <a:gd name="connsiteX74" fmla="*/ 2317235 w 2394546"/>
              <a:gd name="connsiteY74" fmla="*/ 1622696 h 2394546"/>
              <a:gd name="connsiteX75" fmla="*/ 2285263 w 2394546"/>
              <a:gd name="connsiteY75" fmla="*/ 1599422 h 2394546"/>
              <a:gd name="connsiteX76" fmla="*/ 2306088 w 2394546"/>
              <a:gd name="connsiteY76" fmla="*/ 1542522 h 2394546"/>
              <a:gd name="connsiteX77" fmla="*/ 2325419 w 2394546"/>
              <a:gd name="connsiteY77" fmla="*/ 1467344 h 2394546"/>
              <a:gd name="connsiteX78" fmla="*/ 29459 w 2394546"/>
              <a:gd name="connsiteY78" fmla="*/ 1465749 h 2394546"/>
              <a:gd name="connsiteX79" fmla="*/ 69127 w 2394546"/>
              <a:gd name="connsiteY79" fmla="*/ 1467344 h 2394546"/>
              <a:gd name="connsiteX80" fmla="*/ 88458 w 2394546"/>
              <a:gd name="connsiteY80" fmla="*/ 1542522 h 2394546"/>
              <a:gd name="connsiteX81" fmla="*/ 109283 w 2394546"/>
              <a:gd name="connsiteY81" fmla="*/ 1599422 h 2394546"/>
              <a:gd name="connsiteX82" fmla="*/ 77312 w 2394546"/>
              <a:gd name="connsiteY82" fmla="*/ 1622696 h 2394546"/>
              <a:gd name="connsiteX83" fmla="*/ 52110 w 2394546"/>
              <a:gd name="connsiteY83" fmla="*/ 1553840 h 2394546"/>
              <a:gd name="connsiteX84" fmla="*/ 2394546 w 2394546"/>
              <a:gd name="connsiteY84" fmla="*/ 1232878 h 2394546"/>
              <a:gd name="connsiteX85" fmla="*/ 2390153 w 2394546"/>
              <a:gd name="connsiteY85" fmla="*/ 1319871 h 2394546"/>
              <a:gd name="connsiteX86" fmla="*/ 2378542 w 2394546"/>
              <a:gd name="connsiteY86" fmla="*/ 1395955 h 2394546"/>
              <a:gd name="connsiteX87" fmla="*/ 2342619 w 2394546"/>
              <a:gd name="connsiteY87" fmla="*/ 1379354 h 2394546"/>
              <a:gd name="connsiteX88" fmla="*/ 2352291 w 2394546"/>
              <a:gd name="connsiteY88" fmla="*/ 1315980 h 2394546"/>
              <a:gd name="connsiteX89" fmla="*/ 2356018 w 2394546"/>
              <a:gd name="connsiteY89" fmla="*/ 1242167 h 2394546"/>
              <a:gd name="connsiteX90" fmla="*/ 0 w 2394546"/>
              <a:gd name="connsiteY90" fmla="*/ 1232878 h 2394546"/>
              <a:gd name="connsiteX91" fmla="*/ 38528 w 2394546"/>
              <a:gd name="connsiteY91" fmla="*/ 1242167 h 2394546"/>
              <a:gd name="connsiteX92" fmla="*/ 42255 w 2394546"/>
              <a:gd name="connsiteY92" fmla="*/ 1315980 h 2394546"/>
              <a:gd name="connsiteX93" fmla="*/ 51927 w 2394546"/>
              <a:gd name="connsiteY93" fmla="*/ 1379354 h 2394546"/>
              <a:gd name="connsiteX94" fmla="*/ 16004 w 2394546"/>
              <a:gd name="connsiteY94" fmla="*/ 1395955 h 2394546"/>
              <a:gd name="connsiteX95" fmla="*/ 4393 w 2394546"/>
              <a:gd name="connsiteY95" fmla="*/ 1319871 h 2394546"/>
              <a:gd name="connsiteX96" fmla="*/ 2378542 w 2394546"/>
              <a:gd name="connsiteY96" fmla="*/ 998592 h 2394546"/>
              <a:gd name="connsiteX97" fmla="*/ 2390153 w 2394546"/>
              <a:gd name="connsiteY97" fmla="*/ 1074675 h 2394546"/>
              <a:gd name="connsiteX98" fmla="*/ 2394546 w 2394546"/>
              <a:gd name="connsiteY98" fmla="*/ 1161668 h 2394546"/>
              <a:gd name="connsiteX99" fmla="*/ 2356018 w 2394546"/>
              <a:gd name="connsiteY99" fmla="*/ 1152380 h 2394546"/>
              <a:gd name="connsiteX100" fmla="*/ 2352291 w 2394546"/>
              <a:gd name="connsiteY100" fmla="*/ 1078566 h 2394546"/>
              <a:gd name="connsiteX101" fmla="*/ 2342619 w 2394546"/>
              <a:gd name="connsiteY101" fmla="*/ 1015192 h 2394546"/>
              <a:gd name="connsiteX102" fmla="*/ 16004 w 2394546"/>
              <a:gd name="connsiteY102" fmla="*/ 998592 h 2394546"/>
              <a:gd name="connsiteX103" fmla="*/ 51927 w 2394546"/>
              <a:gd name="connsiteY103" fmla="*/ 1015192 h 2394546"/>
              <a:gd name="connsiteX104" fmla="*/ 42255 w 2394546"/>
              <a:gd name="connsiteY104" fmla="*/ 1078566 h 2394546"/>
              <a:gd name="connsiteX105" fmla="*/ 38528 w 2394546"/>
              <a:gd name="connsiteY105" fmla="*/ 1152380 h 2394546"/>
              <a:gd name="connsiteX106" fmla="*/ 0 w 2394546"/>
              <a:gd name="connsiteY106" fmla="*/ 1161668 h 2394546"/>
              <a:gd name="connsiteX107" fmla="*/ 4393 w 2394546"/>
              <a:gd name="connsiteY107" fmla="*/ 1074675 h 2394546"/>
              <a:gd name="connsiteX108" fmla="*/ 2317235 w 2394546"/>
              <a:gd name="connsiteY108" fmla="*/ 771850 h 2394546"/>
              <a:gd name="connsiteX109" fmla="*/ 2342436 w 2394546"/>
              <a:gd name="connsiteY109" fmla="*/ 840706 h 2394546"/>
              <a:gd name="connsiteX110" fmla="*/ 2365087 w 2394546"/>
              <a:gd name="connsiteY110" fmla="*/ 928798 h 2394546"/>
              <a:gd name="connsiteX111" fmla="*/ 2325419 w 2394546"/>
              <a:gd name="connsiteY111" fmla="*/ 927202 h 2394546"/>
              <a:gd name="connsiteX112" fmla="*/ 2306088 w 2394546"/>
              <a:gd name="connsiteY112" fmla="*/ 852024 h 2394546"/>
              <a:gd name="connsiteX113" fmla="*/ 2285263 w 2394546"/>
              <a:gd name="connsiteY113" fmla="*/ 795124 h 2394546"/>
              <a:gd name="connsiteX114" fmla="*/ 77312 w 2394546"/>
              <a:gd name="connsiteY114" fmla="*/ 771850 h 2394546"/>
              <a:gd name="connsiteX115" fmla="*/ 109283 w 2394546"/>
              <a:gd name="connsiteY115" fmla="*/ 795124 h 2394546"/>
              <a:gd name="connsiteX116" fmla="*/ 88458 w 2394546"/>
              <a:gd name="connsiteY116" fmla="*/ 852024 h 2394546"/>
              <a:gd name="connsiteX117" fmla="*/ 69127 w 2394546"/>
              <a:gd name="connsiteY117" fmla="*/ 927202 h 2394546"/>
              <a:gd name="connsiteX118" fmla="*/ 29459 w 2394546"/>
              <a:gd name="connsiteY118" fmla="*/ 928798 h 2394546"/>
              <a:gd name="connsiteX119" fmla="*/ 52110 w 2394546"/>
              <a:gd name="connsiteY119" fmla="*/ 840706 h 2394546"/>
              <a:gd name="connsiteX120" fmla="*/ 2212659 w 2394546"/>
              <a:gd name="connsiteY120" fmla="*/ 561589 h 2394546"/>
              <a:gd name="connsiteX121" fmla="*/ 2251623 w 2394546"/>
              <a:gd name="connsiteY121" fmla="*/ 625724 h 2394546"/>
              <a:gd name="connsiteX122" fmla="*/ 2290349 w 2394546"/>
              <a:gd name="connsiteY122" fmla="*/ 706115 h 2394546"/>
              <a:gd name="connsiteX123" fmla="*/ 2251119 w 2394546"/>
              <a:gd name="connsiteY123" fmla="*/ 712290 h 2394546"/>
              <a:gd name="connsiteX124" fmla="*/ 2218157 w 2394546"/>
              <a:gd name="connsiteY124" fmla="*/ 643866 h 2394546"/>
              <a:gd name="connsiteX125" fmla="*/ 2185835 w 2394546"/>
              <a:gd name="connsiteY125" fmla="*/ 590662 h 2394546"/>
              <a:gd name="connsiteX126" fmla="*/ 181887 w 2394546"/>
              <a:gd name="connsiteY126" fmla="*/ 561589 h 2394546"/>
              <a:gd name="connsiteX127" fmla="*/ 208711 w 2394546"/>
              <a:gd name="connsiteY127" fmla="*/ 590662 h 2394546"/>
              <a:gd name="connsiteX128" fmla="*/ 176389 w 2394546"/>
              <a:gd name="connsiteY128" fmla="*/ 643866 h 2394546"/>
              <a:gd name="connsiteX129" fmla="*/ 143427 w 2394546"/>
              <a:gd name="connsiteY129" fmla="*/ 712290 h 2394546"/>
              <a:gd name="connsiteX130" fmla="*/ 104197 w 2394546"/>
              <a:gd name="connsiteY130" fmla="*/ 706115 h 2394546"/>
              <a:gd name="connsiteX131" fmla="*/ 142923 w 2394546"/>
              <a:gd name="connsiteY131" fmla="*/ 625724 h 2394546"/>
              <a:gd name="connsiteX132" fmla="*/ 2069103 w 2394546"/>
              <a:gd name="connsiteY132" fmla="*/ 375762 h 2394546"/>
              <a:gd name="connsiteX133" fmla="*/ 2122535 w 2394546"/>
              <a:gd name="connsiteY133" fmla="*/ 434552 h 2394546"/>
              <a:gd name="connsiteX134" fmla="*/ 2173269 w 2394546"/>
              <a:gd name="connsiteY134" fmla="*/ 502398 h 2394546"/>
              <a:gd name="connsiteX135" fmla="*/ 2136038 w 2394546"/>
              <a:gd name="connsiteY135" fmla="*/ 516094 h 2394546"/>
              <a:gd name="connsiteX136" fmla="*/ 2093166 w 2394546"/>
              <a:gd name="connsiteY136" fmla="*/ 458762 h 2394546"/>
              <a:gd name="connsiteX137" fmla="*/ 2048441 w 2394546"/>
              <a:gd name="connsiteY137" fmla="*/ 409551 h 2394546"/>
              <a:gd name="connsiteX138" fmla="*/ 325443 w 2394546"/>
              <a:gd name="connsiteY138" fmla="*/ 375762 h 2394546"/>
              <a:gd name="connsiteX139" fmla="*/ 346105 w 2394546"/>
              <a:gd name="connsiteY139" fmla="*/ 409551 h 2394546"/>
              <a:gd name="connsiteX140" fmla="*/ 301380 w 2394546"/>
              <a:gd name="connsiteY140" fmla="*/ 458762 h 2394546"/>
              <a:gd name="connsiteX141" fmla="*/ 258508 w 2394546"/>
              <a:gd name="connsiteY141" fmla="*/ 516094 h 2394546"/>
              <a:gd name="connsiteX142" fmla="*/ 221277 w 2394546"/>
              <a:gd name="connsiteY142" fmla="*/ 502398 h 2394546"/>
              <a:gd name="connsiteX143" fmla="*/ 272011 w 2394546"/>
              <a:gd name="connsiteY143" fmla="*/ 434552 h 2394546"/>
              <a:gd name="connsiteX144" fmla="*/ 1892148 w 2394546"/>
              <a:gd name="connsiteY144" fmla="*/ 221277 h 2394546"/>
              <a:gd name="connsiteX145" fmla="*/ 1959994 w 2394546"/>
              <a:gd name="connsiteY145" fmla="*/ 272011 h 2394546"/>
              <a:gd name="connsiteX146" fmla="*/ 2018784 w 2394546"/>
              <a:gd name="connsiteY146" fmla="*/ 325443 h 2394546"/>
              <a:gd name="connsiteX147" fmla="*/ 1984995 w 2394546"/>
              <a:gd name="connsiteY147" fmla="*/ 346105 h 2394546"/>
              <a:gd name="connsiteX148" fmla="*/ 1935784 w 2394546"/>
              <a:gd name="connsiteY148" fmla="*/ 301380 h 2394546"/>
              <a:gd name="connsiteX149" fmla="*/ 1878452 w 2394546"/>
              <a:gd name="connsiteY149" fmla="*/ 258508 h 2394546"/>
              <a:gd name="connsiteX150" fmla="*/ 502398 w 2394546"/>
              <a:gd name="connsiteY150" fmla="*/ 221277 h 2394546"/>
              <a:gd name="connsiteX151" fmla="*/ 516094 w 2394546"/>
              <a:gd name="connsiteY151" fmla="*/ 258508 h 2394546"/>
              <a:gd name="connsiteX152" fmla="*/ 458762 w 2394546"/>
              <a:gd name="connsiteY152" fmla="*/ 301380 h 2394546"/>
              <a:gd name="connsiteX153" fmla="*/ 409551 w 2394546"/>
              <a:gd name="connsiteY153" fmla="*/ 346105 h 2394546"/>
              <a:gd name="connsiteX154" fmla="*/ 375762 w 2394546"/>
              <a:gd name="connsiteY154" fmla="*/ 325443 h 2394546"/>
              <a:gd name="connsiteX155" fmla="*/ 434552 w 2394546"/>
              <a:gd name="connsiteY155" fmla="*/ 272011 h 2394546"/>
              <a:gd name="connsiteX156" fmla="*/ 1688431 w 2394546"/>
              <a:gd name="connsiteY156" fmla="*/ 104197 h 2394546"/>
              <a:gd name="connsiteX157" fmla="*/ 1768822 w 2394546"/>
              <a:gd name="connsiteY157" fmla="*/ 142923 h 2394546"/>
              <a:gd name="connsiteX158" fmla="*/ 1832957 w 2394546"/>
              <a:gd name="connsiteY158" fmla="*/ 181887 h 2394546"/>
              <a:gd name="connsiteX159" fmla="*/ 1803884 w 2394546"/>
              <a:gd name="connsiteY159" fmla="*/ 208711 h 2394546"/>
              <a:gd name="connsiteX160" fmla="*/ 1750680 w 2394546"/>
              <a:gd name="connsiteY160" fmla="*/ 176389 h 2394546"/>
              <a:gd name="connsiteX161" fmla="*/ 1682256 w 2394546"/>
              <a:gd name="connsiteY161" fmla="*/ 143427 h 2394546"/>
              <a:gd name="connsiteX162" fmla="*/ 706115 w 2394546"/>
              <a:gd name="connsiteY162" fmla="*/ 104197 h 2394546"/>
              <a:gd name="connsiteX163" fmla="*/ 712290 w 2394546"/>
              <a:gd name="connsiteY163" fmla="*/ 143427 h 2394546"/>
              <a:gd name="connsiteX164" fmla="*/ 643866 w 2394546"/>
              <a:gd name="connsiteY164" fmla="*/ 176389 h 2394546"/>
              <a:gd name="connsiteX165" fmla="*/ 590662 w 2394546"/>
              <a:gd name="connsiteY165" fmla="*/ 208711 h 2394546"/>
              <a:gd name="connsiteX166" fmla="*/ 561589 w 2394546"/>
              <a:gd name="connsiteY166" fmla="*/ 181887 h 2394546"/>
              <a:gd name="connsiteX167" fmla="*/ 625724 w 2394546"/>
              <a:gd name="connsiteY167" fmla="*/ 142923 h 2394546"/>
              <a:gd name="connsiteX168" fmla="*/ 1465749 w 2394546"/>
              <a:gd name="connsiteY168" fmla="*/ 29459 h 2394546"/>
              <a:gd name="connsiteX169" fmla="*/ 1553840 w 2394546"/>
              <a:gd name="connsiteY169" fmla="*/ 52110 h 2394546"/>
              <a:gd name="connsiteX170" fmla="*/ 1622696 w 2394546"/>
              <a:gd name="connsiteY170" fmla="*/ 77312 h 2394546"/>
              <a:gd name="connsiteX171" fmla="*/ 1599422 w 2394546"/>
              <a:gd name="connsiteY171" fmla="*/ 109283 h 2394546"/>
              <a:gd name="connsiteX172" fmla="*/ 1542522 w 2394546"/>
              <a:gd name="connsiteY172" fmla="*/ 88458 h 2394546"/>
              <a:gd name="connsiteX173" fmla="*/ 1467344 w 2394546"/>
              <a:gd name="connsiteY173" fmla="*/ 69128 h 2394546"/>
              <a:gd name="connsiteX174" fmla="*/ 928798 w 2394546"/>
              <a:gd name="connsiteY174" fmla="*/ 29459 h 2394546"/>
              <a:gd name="connsiteX175" fmla="*/ 927202 w 2394546"/>
              <a:gd name="connsiteY175" fmla="*/ 69128 h 2394546"/>
              <a:gd name="connsiteX176" fmla="*/ 852024 w 2394546"/>
              <a:gd name="connsiteY176" fmla="*/ 88458 h 2394546"/>
              <a:gd name="connsiteX177" fmla="*/ 795124 w 2394546"/>
              <a:gd name="connsiteY177" fmla="*/ 109283 h 2394546"/>
              <a:gd name="connsiteX178" fmla="*/ 771850 w 2394546"/>
              <a:gd name="connsiteY178" fmla="*/ 77312 h 2394546"/>
              <a:gd name="connsiteX179" fmla="*/ 840706 w 2394546"/>
              <a:gd name="connsiteY179" fmla="*/ 52110 h 2394546"/>
              <a:gd name="connsiteX180" fmla="*/ 1232878 w 2394546"/>
              <a:gd name="connsiteY180" fmla="*/ 0 h 2394546"/>
              <a:gd name="connsiteX181" fmla="*/ 1319871 w 2394546"/>
              <a:gd name="connsiteY181" fmla="*/ 4393 h 2394546"/>
              <a:gd name="connsiteX182" fmla="*/ 1395955 w 2394546"/>
              <a:gd name="connsiteY182" fmla="*/ 16004 h 2394546"/>
              <a:gd name="connsiteX183" fmla="*/ 1379354 w 2394546"/>
              <a:gd name="connsiteY183" fmla="*/ 51927 h 2394546"/>
              <a:gd name="connsiteX184" fmla="*/ 1315980 w 2394546"/>
              <a:gd name="connsiteY184" fmla="*/ 42255 h 2394546"/>
              <a:gd name="connsiteX185" fmla="*/ 1242166 w 2394546"/>
              <a:gd name="connsiteY185" fmla="*/ 38528 h 2394546"/>
              <a:gd name="connsiteX186" fmla="*/ 1161668 w 2394546"/>
              <a:gd name="connsiteY186" fmla="*/ 0 h 2394546"/>
              <a:gd name="connsiteX187" fmla="*/ 1152380 w 2394546"/>
              <a:gd name="connsiteY187" fmla="*/ 38528 h 2394546"/>
              <a:gd name="connsiteX188" fmla="*/ 1078566 w 2394546"/>
              <a:gd name="connsiteY188" fmla="*/ 42255 h 2394546"/>
              <a:gd name="connsiteX189" fmla="*/ 1015192 w 2394546"/>
              <a:gd name="connsiteY189" fmla="*/ 51927 h 2394546"/>
              <a:gd name="connsiteX190" fmla="*/ 998592 w 2394546"/>
              <a:gd name="connsiteY190" fmla="*/ 16004 h 2394546"/>
              <a:gd name="connsiteX191" fmla="*/ 1074675 w 2394546"/>
              <a:gd name="connsiteY191" fmla="*/ 4393 h 2394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2394546" h="2394546">
                <a:moveTo>
                  <a:pt x="1015192" y="2342619"/>
                </a:moveTo>
                <a:lnTo>
                  <a:pt x="1078566" y="2352291"/>
                </a:lnTo>
                <a:lnTo>
                  <a:pt x="1152380" y="2356018"/>
                </a:lnTo>
                <a:lnTo>
                  <a:pt x="1161668" y="2394546"/>
                </a:lnTo>
                <a:lnTo>
                  <a:pt x="1074675" y="2390153"/>
                </a:lnTo>
                <a:lnTo>
                  <a:pt x="998592" y="2378542"/>
                </a:lnTo>
                <a:close/>
                <a:moveTo>
                  <a:pt x="1379354" y="2342619"/>
                </a:moveTo>
                <a:lnTo>
                  <a:pt x="1395955" y="2378542"/>
                </a:lnTo>
                <a:lnTo>
                  <a:pt x="1319871" y="2390153"/>
                </a:lnTo>
                <a:lnTo>
                  <a:pt x="1232878" y="2394546"/>
                </a:lnTo>
                <a:lnTo>
                  <a:pt x="1242166" y="2356018"/>
                </a:lnTo>
                <a:lnTo>
                  <a:pt x="1315980" y="2352291"/>
                </a:lnTo>
                <a:close/>
                <a:moveTo>
                  <a:pt x="795124" y="2285263"/>
                </a:moveTo>
                <a:lnTo>
                  <a:pt x="852024" y="2306088"/>
                </a:lnTo>
                <a:lnTo>
                  <a:pt x="927202" y="2325419"/>
                </a:lnTo>
                <a:lnTo>
                  <a:pt x="928798" y="2365087"/>
                </a:lnTo>
                <a:lnTo>
                  <a:pt x="840706" y="2342436"/>
                </a:lnTo>
                <a:lnTo>
                  <a:pt x="771850" y="2317235"/>
                </a:lnTo>
                <a:close/>
                <a:moveTo>
                  <a:pt x="1599422" y="2285263"/>
                </a:moveTo>
                <a:lnTo>
                  <a:pt x="1622696" y="2317235"/>
                </a:lnTo>
                <a:lnTo>
                  <a:pt x="1553840" y="2342436"/>
                </a:lnTo>
                <a:lnTo>
                  <a:pt x="1465749" y="2365087"/>
                </a:lnTo>
                <a:lnTo>
                  <a:pt x="1467344" y="2325419"/>
                </a:lnTo>
                <a:lnTo>
                  <a:pt x="1542522" y="2306088"/>
                </a:lnTo>
                <a:close/>
                <a:moveTo>
                  <a:pt x="1803885" y="2185835"/>
                </a:moveTo>
                <a:lnTo>
                  <a:pt x="1832957" y="2212659"/>
                </a:lnTo>
                <a:lnTo>
                  <a:pt x="1768822" y="2251623"/>
                </a:lnTo>
                <a:lnTo>
                  <a:pt x="1688431" y="2290349"/>
                </a:lnTo>
                <a:lnTo>
                  <a:pt x="1682256" y="2251119"/>
                </a:lnTo>
                <a:lnTo>
                  <a:pt x="1750680" y="2218157"/>
                </a:lnTo>
                <a:close/>
                <a:moveTo>
                  <a:pt x="590662" y="2185835"/>
                </a:moveTo>
                <a:lnTo>
                  <a:pt x="643866" y="2218157"/>
                </a:lnTo>
                <a:lnTo>
                  <a:pt x="712290" y="2251119"/>
                </a:lnTo>
                <a:lnTo>
                  <a:pt x="706115" y="2290349"/>
                </a:lnTo>
                <a:lnTo>
                  <a:pt x="625724" y="2251623"/>
                </a:lnTo>
                <a:lnTo>
                  <a:pt x="561589" y="2212659"/>
                </a:lnTo>
                <a:close/>
                <a:moveTo>
                  <a:pt x="409551" y="2048441"/>
                </a:moveTo>
                <a:lnTo>
                  <a:pt x="458762" y="2093166"/>
                </a:lnTo>
                <a:lnTo>
                  <a:pt x="516094" y="2136038"/>
                </a:lnTo>
                <a:lnTo>
                  <a:pt x="502398" y="2173269"/>
                </a:lnTo>
                <a:lnTo>
                  <a:pt x="434552" y="2122535"/>
                </a:lnTo>
                <a:lnTo>
                  <a:pt x="375762" y="2069103"/>
                </a:lnTo>
                <a:close/>
                <a:moveTo>
                  <a:pt x="1984995" y="2048441"/>
                </a:moveTo>
                <a:lnTo>
                  <a:pt x="2018784" y="2069103"/>
                </a:lnTo>
                <a:lnTo>
                  <a:pt x="1959994" y="2122535"/>
                </a:lnTo>
                <a:lnTo>
                  <a:pt x="1892148" y="2173269"/>
                </a:lnTo>
                <a:lnTo>
                  <a:pt x="1878452" y="2136038"/>
                </a:lnTo>
                <a:lnTo>
                  <a:pt x="1935784" y="2093166"/>
                </a:lnTo>
                <a:close/>
                <a:moveTo>
                  <a:pt x="2136038" y="1878452"/>
                </a:moveTo>
                <a:lnTo>
                  <a:pt x="2173269" y="1892148"/>
                </a:lnTo>
                <a:lnTo>
                  <a:pt x="2122535" y="1959994"/>
                </a:lnTo>
                <a:lnTo>
                  <a:pt x="2069103" y="2018784"/>
                </a:lnTo>
                <a:lnTo>
                  <a:pt x="2048441" y="1984995"/>
                </a:lnTo>
                <a:lnTo>
                  <a:pt x="2093166" y="1935784"/>
                </a:lnTo>
                <a:close/>
                <a:moveTo>
                  <a:pt x="258508" y="1878452"/>
                </a:moveTo>
                <a:lnTo>
                  <a:pt x="301380" y="1935784"/>
                </a:lnTo>
                <a:lnTo>
                  <a:pt x="346105" y="1984995"/>
                </a:lnTo>
                <a:lnTo>
                  <a:pt x="325443" y="2018784"/>
                </a:lnTo>
                <a:lnTo>
                  <a:pt x="272011" y="1959994"/>
                </a:lnTo>
                <a:lnTo>
                  <a:pt x="221277" y="1892148"/>
                </a:lnTo>
                <a:close/>
                <a:moveTo>
                  <a:pt x="2251119" y="1682256"/>
                </a:moveTo>
                <a:lnTo>
                  <a:pt x="2290349" y="1688431"/>
                </a:lnTo>
                <a:lnTo>
                  <a:pt x="2251623" y="1768822"/>
                </a:lnTo>
                <a:lnTo>
                  <a:pt x="2212659" y="1832957"/>
                </a:lnTo>
                <a:lnTo>
                  <a:pt x="2185835" y="1803885"/>
                </a:lnTo>
                <a:lnTo>
                  <a:pt x="2218157" y="1750680"/>
                </a:lnTo>
                <a:close/>
                <a:moveTo>
                  <a:pt x="143427" y="1682256"/>
                </a:moveTo>
                <a:lnTo>
                  <a:pt x="176389" y="1750680"/>
                </a:lnTo>
                <a:lnTo>
                  <a:pt x="208711" y="1803885"/>
                </a:lnTo>
                <a:lnTo>
                  <a:pt x="181887" y="1832957"/>
                </a:lnTo>
                <a:lnTo>
                  <a:pt x="142923" y="1768822"/>
                </a:lnTo>
                <a:lnTo>
                  <a:pt x="104197" y="1688431"/>
                </a:lnTo>
                <a:close/>
                <a:moveTo>
                  <a:pt x="2365087" y="1465749"/>
                </a:moveTo>
                <a:lnTo>
                  <a:pt x="2342436" y="1553840"/>
                </a:lnTo>
                <a:lnTo>
                  <a:pt x="2317235" y="1622696"/>
                </a:lnTo>
                <a:lnTo>
                  <a:pt x="2285263" y="1599422"/>
                </a:lnTo>
                <a:lnTo>
                  <a:pt x="2306088" y="1542522"/>
                </a:lnTo>
                <a:lnTo>
                  <a:pt x="2325419" y="1467344"/>
                </a:lnTo>
                <a:close/>
                <a:moveTo>
                  <a:pt x="29459" y="1465749"/>
                </a:moveTo>
                <a:lnTo>
                  <a:pt x="69127" y="1467344"/>
                </a:lnTo>
                <a:lnTo>
                  <a:pt x="88458" y="1542522"/>
                </a:lnTo>
                <a:lnTo>
                  <a:pt x="109283" y="1599422"/>
                </a:lnTo>
                <a:lnTo>
                  <a:pt x="77312" y="1622696"/>
                </a:lnTo>
                <a:lnTo>
                  <a:pt x="52110" y="1553840"/>
                </a:lnTo>
                <a:close/>
                <a:moveTo>
                  <a:pt x="2394546" y="1232878"/>
                </a:moveTo>
                <a:lnTo>
                  <a:pt x="2390153" y="1319871"/>
                </a:lnTo>
                <a:lnTo>
                  <a:pt x="2378542" y="1395955"/>
                </a:lnTo>
                <a:lnTo>
                  <a:pt x="2342619" y="1379354"/>
                </a:lnTo>
                <a:lnTo>
                  <a:pt x="2352291" y="1315980"/>
                </a:lnTo>
                <a:lnTo>
                  <a:pt x="2356018" y="1242167"/>
                </a:lnTo>
                <a:close/>
                <a:moveTo>
                  <a:pt x="0" y="1232878"/>
                </a:moveTo>
                <a:lnTo>
                  <a:pt x="38528" y="1242167"/>
                </a:lnTo>
                <a:lnTo>
                  <a:pt x="42255" y="1315980"/>
                </a:lnTo>
                <a:lnTo>
                  <a:pt x="51927" y="1379354"/>
                </a:lnTo>
                <a:lnTo>
                  <a:pt x="16004" y="1395955"/>
                </a:lnTo>
                <a:lnTo>
                  <a:pt x="4393" y="1319871"/>
                </a:lnTo>
                <a:close/>
                <a:moveTo>
                  <a:pt x="2378542" y="998592"/>
                </a:moveTo>
                <a:lnTo>
                  <a:pt x="2390153" y="1074675"/>
                </a:lnTo>
                <a:lnTo>
                  <a:pt x="2394546" y="1161668"/>
                </a:lnTo>
                <a:lnTo>
                  <a:pt x="2356018" y="1152380"/>
                </a:lnTo>
                <a:lnTo>
                  <a:pt x="2352291" y="1078566"/>
                </a:lnTo>
                <a:lnTo>
                  <a:pt x="2342619" y="1015192"/>
                </a:lnTo>
                <a:close/>
                <a:moveTo>
                  <a:pt x="16004" y="998592"/>
                </a:moveTo>
                <a:lnTo>
                  <a:pt x="51927" y="1015192"/>
                </a:lnTo>
                <a:lnTo>
                  <a:pt x="42255" y="1078566"/>
                </a:lnTo>
                <a:lnTo>
                  <a:pt x="38528" y="1152380"/>
                </a:lnTo>
                <a:lnTo>
                  <a:pt x="0" y="1161668"/>
                </a:lnTo>
                <a:lnTo>
                  <a:pt x="4393" y="1074675"/>
                </a:lnTo>
                <a:close/>
                <a:moveTo>
                  <a:pt x="2317235" y="771850"/>
                </a:moveTo>
                <a:lnTo>
                  <a:pt x="2342436" y="840706"/>
                </a:lnTo>
                <a:lnTo>
                  <a:pt x="2365087" y="928798"/>
                </a:lnTo>
                <a:lnTo>
                  <a:pt x="2325419" y="927202"/>
                </a:lnTo>
                <a:lnTo>
                  <a:pt x="2306088" y="852024"/>
                </a:lnTo>
                <a:lnTo>
                  <a:pt x="2285263" y="795124"/>
                </a:lnTo>
                <a:close/>
                <a:moveTo>
                  <a:pt x="77312" y="771850"/>
                </a:moveTo>
                <a:lnTo>
                  <a:pt x="109283" y="795124"/>
                </a:lnTo>
                <a:lnTo>
                  <a:pt x="88458" y="852024"/>
                </a:lnTo>
                <a:lnTo>
                  <a:pt x="69127" y="927202"/>
                </a:lnTo>
                <a:lnTo>
                  <a:pt x="29459" y="928798"/>
                </a:lnTo>
                <a:lnTo>
                  <a:pt x="52110" y="840706"/>
                </a:lnTo>
                <a:close/>
                <a:moveTo>
                  <a:pt x="2212659" y="561589"/>
                </a:moveTo>
                <a:lnTo>
                  <a:pt x="2251623" y="625724"/>
                </a:lnTo>
                <a:lnTo>
                  <a:pt x="2290349" y="706115"/>
                </a:lnTo>
                <a:lnTo>
                  <a:pt x="2251119" y="712290"/>
                </a:lnTo>
                <a:lnTo>
                  <a:pt x="2218157" y="643866"/>
                </a:lnTo>
                <a:lnTo>
                  <a:pt x="2185835" y="590662"/>
                </a:lnTo>
                <a:close/>
                <a:moveTo>
                  <a:pt x="181887" y="561589"/>
                </a:moveTo>
                <a:lnTo>
                  <a:pt x="208711" y="590662"/>
                </a:lnTo>
                <a:lnTo>
                  <a:pt x="176389" y="643866"/>
                </a:lnTo>
                <a:lnTo>
                  <a:pt x="143427" y="712290"/>
                </a:lnTo>
                <a:lnTo>
                  <a:pt x="104197" y="706115"/>
                </a:lnTo>
                <a:lnTo>
                  <a:pt x="142923" y="625724"/>
                </a:lnTo>
                <a:close/>
                <a:moveTo>
                  <a:pt x="2069103" y="375762"/>
                </a:moveTo>
                <a:lnTo>
                  <a:pt x="2122535" y="434552"/>
                </a:lnTo>
                <a:lnTo>
                  <a:pt x="2173269" y="502398"/>
                </a:lnTo>
                <a:lnTo>
                  <a:pt x="2136038" y="516094"/>
                </a:lnTo>
                <a:lnTo>
                  <a:pt x="2093166" y="458762"/>
                </a:lnTo>
                <a:lnTo>
                  <a:pt x="2048441" y="409551"/>
                </a:lnTo>
                <a:close/>
                <a:moveTo>
                  <a:pt x="325443" y="375762"/>
                </a:moveTo>
                <a:lnTo>
                  <a:pt x="346105" y="409551"/>
                </a:lnTo>
                <a:lnTo>
                  <a:pt x="301380" y="458762"/>
                </a:lnTo>
                <a:lnTo>
                  <a:pt x="258508" y="516094"/>
                </a:lnTo>
                <a:lnTo>
                  <a:pt x="221277" y="502398"/>
                </a:lnTo>
                <a:lnTo>
                  <a:pt x="272011" y="434552"/>
                </a:lnTo>
                <a:close/>
                <a:moveTo>
                  <a:pt x="1892148" y="221277"/>
                </a:moveTo>
                <a:lnTo>
                  <a:pt x="1959994" y="272011"/>
                </a:lnTo>
                <a:lnTo>
                  <a:pt x="2018784" y="325443"/>
                </a:lnTo>
                <a:lnTo>
                  <a:pt x="1984995" y="346105"/>
                </a:lnTo>
                <a:lnTo>
                  <a:pt x="1935784" y="301380"/>
                </a:lnTo>
                <a:lnTo>
                  <a:pt x="1878452" y="258508"/>
                </a:lnTo>
                <a:close/>
                <a:moveTo>
                  <a:pt x="502398" y="221277"/>
                </a:moveTo>
                <a:lnTo>
                  <a:pt x="516094" y="258508"/>
                </a:lnTo>
                <a:lnTo>
                  <a:pt x="458762" y="301380"/>
                </a:lnTo>
                <a:lnTo>
                  <a:pt x="409551" y="346105"/>
                </a:lnTo>
                <a:lnTo>
                  <a:pt x="375762" y="325443"/>
                </a:lnTo>
                <a:lnTo>
                  <a:pt x="434552" y="272011"/>
                </a:lnTo>
                <a:close/>
                <a:moveTo>
                  <a:pt x="1688431" y="104197"/>
                </a:moveTo>
                <a:lnTo>
                  <a:pt x="1768822" y="142923"/>
                </a:lnTo>
                <a:lnTo>
                  <a:pt x="1832957" y="181887"/>
                </a:lnTo>
                <a:lnTo>
                  <a:pt x="1803884" y="208711"/>
                </a:lnTo>
                <a:lnTo>
                  <a:pt x="1750680" y="176389"/>
                </a:lnTo>
                <a:lnTo>
                  <a:pt x="1682256" y="143427"/>
                </a:lnTo>
                <a:close/>
                <a:moveTo>
                  <a:pt x="706115" y="104197"/>
                </a:moveTo>
                <a:lnTo>
                  <a:pt x="712290" y="143427"/>
                </a:lnTo>
                <a:lnTo>
                  <a:pt x="643866" y="176389"/>
                </a:lnTo>
                <a:lnTo>
                  <a:pt x="590662" y="208711"/>
                </a:lnTo>
                <a:lnTo>
                  <a:pt x="561589" y="181887"/>
                </a:lnTo>
                <a:lnTo>
                  <a:pt x="625724" y="142923"/>
                </a:lnTo>
                <a:close/>
                <a:moveTo>
                  <a:pt x="1465749" y="29459"/>
                </a:moveTo>
                <a:lnTo>
                  <a:pt x="1553840" y="52110"/>
                </a:lnTo>
                <a:lnTo>
                  <a:pt x="1622696" y="77312"/>
                </a:lnTo>
                <a:lnTo>
                  <a:pt x="1599422" y="109283"/>
                </a:lnTo>
                <a:lnTo>
                  <a:pt x="1542522" y="88458"/>
                </a:lnTo>
                <a:lnTo>
                  <a:pt x="1467344" y="69128"/>
                </a:lnTo>
                <a:close/>
                <a:moveTo>
                  <a:pt x="928798" y="29459"/>
                </a:moveTo>
                <a:lnTo>
                  <a:pt x="927202" y="69128"/>
                </a:lnTo>
                <a:lnTo>
                  <a:pt x="852024" y="88458"/>
                </a:lnTo>
                <a:lnTo>
                  <a:pt x="795124" y="109283"/>
                </a:lnTo>
                <a:lnTo>
                  <a:pt x="771850" y="77312"/>
                </a:lnTo>
                <a:lnTo>
                  <a:pt x="840706" y="52110"/>
                </a:lnTo>
                <a:close/>
                <a:moveTo>
                  <a:pt x="1232878" y="0"/>
                </a:moveTo>
                <a:lnTo>
                  <a:pt x="1319871" y="4393"/>
                </a:lnTo>
                <a:lnTo>
                  <a:pt x="1395955" y="16004"/>
                </a:lnTo>
                <a:lnTo>
                  <a:pt x="1379354" y="51927"/>
                </a:lnTo>
                <a:lnTo>
                  <a:pt x="1315980" y="42255"/>
                </a:lnTo>
                <a:lnTo>
                  <a:pt x="1242166" y="38528"/>
                </a:lnTo>
                <a:close/>
                <a:moveTo>
                  <a:pt x="1161668" y="0"/>
                </a:moveTo>
                <a:lnTo>
                  <a:pt x="1152380" y="38528"/>
                </a:lnTo>
                <a:lnTo>
                  <a:pt x="1078566" y="42255"/>
                </a:lnTo>
                <a:lnTo>
                  <a:pt x="1015192" y="51927"/>
                </a:lnTo>
                <a:lnTo>
                  <a:pt x="998592" y="16004"/>
                </a:lnTo>
                <a:lnTo>
                  <a:pt x="1074675" y="43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9480CC8-5C24-3E24-241E-A25BD1146B57}"/>
              </a:ext>
            </a:extLst>
          </p:cNvPr>
          <p:cNvSpPr/>
          <p:nvPr/>
        </p:nvSpPr>
        <p:spPr>
          <a:xfrm>
            <a:off x="4174843" y="847087"/>
            <a:ext cx="1578141" cy="1572210"/>
          </a:xfrm>
          <a:custGeom>
            <a:avLst/>
            <a:gdLst>
              <a:gd name="connsiteX0" fmla="*/ 572666 w 2398142"/>
              <a:gd name="connsiteY0" fmla="*/ 2180296 h 2389130"/>
              <a:gd name="connsiteX1" fmla="*/ 641915 w 2398142"/>
              <a:gd name="connsiteY1" fmla="*/ 2222366 h 2389130"/>
              <a:gd name="connsiteX2" fmla="*/ 1079560 w 2398142"/>
              <a:gd name="connsiteY2" fmla="*/ 2357408 h 2389130"/>
              <a:gd name="connsiteX3" fmla="*/ 1101212 w 2398142"/>
              <a:gd name="connsiteY3" fmla="*/ 2358502 h 2389130"/>
              <a:gd name="connsiteX4" fmla="*/ 1109831 w 2398142"/>
              <a:gd name="connsiteY4" fmla="*/ 2389130 h 2389130"/>
              <a:gd name="connsiteX5" fmla="*/ 1076473 w 2398142"/>
              <a:gd name="connsiteY5" fmla="*/ 2387445 h 2389130"/>
              <a:gd name="connsiteX6" fmla="*/ 627523 w 2398142"/>
              <a:gd name="connsiteY6" fmla="*/ 2248915 h 2389130"/>
              <a:gd name="connsiteX7" fmla="*/ 547058 w 2398142"/>
              <a:gd name="connsiteY7" fmla="*/ 2200031 h 2389130"/>
              <a:gd name="connsiteX8" fmla="*/ 1825476 w 2398142"/>
              <a:gd name="connsiteY8" fmla="*/ 2180296 h 2389130"/>
              <a:gd name="connsiteX9" fmla="*/ 1851085 w 2398142"/>
              <a:gd name="connsiteY9" fmla="*/ 2200031 h 2389130"/>
              <a:gd name="connsiteX10" fmla="*/ 1770620 w 2398142"/>
              <a:gd name="connsiteY10" fmla="*/ 2248915 h 2389130"/>
              <a:gd name="connsiteX11" fmla="*/ 1321669 w 2398142"/>
              <a:gd name="connsiteY11" fmla="*/ 2387445 h 2389130"/>
              <a:gd name="connsiteX12" fmla="*/ 1288311 w 2398142"/>
              <a:gd name="connsiteY12" fmla="*/ 2389130 h 2389130"/>
              <a:gd name="connsiteX13" fmla="*/ 1296930 w 2398142"/>
              <a:gd name="connsiteY13" fmla="*/ 2358502 h 2389130"/>
              <a:gd name="connsiteX14" fmla="*/ 1318582 w 2398142"/>
              <a:gd name="connsiteY14" fmla="*/ 2357408 h 2389130"/>
              <a:gd name="connsiteX15" fmla="*/ 1756228 w 2398142"/>
              <a:gd name="connsiteY15" fmla="*/ 2222366 h 2389130"/>
              <a:gd name="connsiteX16" fmla="*/ 2279553 w 2398142"/>
              <a:gd name="connsiteY16" fmla="*/ 1640091 h 2389130"/>
              <a:gd name="connsiteX17" fmla="*/ 2311096 w 2398142"/>
              <a:gd name="connsiteY17" fmla="*/ 1641672 h 2389130"/>
              <a:gd name="connsiteX18" fmla="*/ 2303913 w 2398142"/>
              <a:gd name="connsiteY18" fmla="*/ 1661298 h 2389130"/>
              <a:gd name="connsiteX19" fmla="*/ 2046943 w 2398142"/>
              <a:gd name="connsiteY19" fmla="*/ 2042436 h 2389130"/>
              <a:gd name="connsiteX20" fmla="*/ 1999303 w 2398142"/>
              <a:gd name="connsiteY20" fmla="*/ 2085734 h 2389130"/>
              <a:gd name="connsiteX21" fmla="*/ 1987261 w 2398142"/>
              <a:gd name="connsiteY21" fmla="*/ 2055925 h 2389130"/>
              <a:gd name="connsiteX22" fmla="*/ 2025593 w 2398142"/>
              <a:gd name="connsiteY22" fmla="*/ 2021086 h 2389130"/>
              <a:gd name="connsiteX23" fmla="*/ 2276093 w 2398142"/>
              <a:gd name="connsiteY23" fmla="*/ 1649545 h 2389130"/>
              <a:gd name="connsiteX24" fmla="*/ 118589 w 2398142"/>
              <a:gd name="connsiteY24" fmla="*/ 1640091 h 2389130"/>
              <a:gd name="connsiteX25" fmla="*/ 122049 w 2398142"/>
              <a:gd name="connsiteY25" fmla="*/ 1649545 h 2389130"/>
              <a:gd name="connsiteX26" fmla="*/ 372550 w 2398142"/>
              <a:gd name="connsiteY26" fmla="*/ 2021086 h 2389130"/>
              <a:gd name="connsiteX27" fmla="*/ 410882 w 2398142"/>
              <a:gd name="connsiteY27" fmla="*/ 2055925 h 2389130"/>
              <a:gd name="connsiteX28" fmla="*/ 398839 w 2398142"/>
              <a:gd name="connsiteY28" fmla="*/ 2085734 h 2389130"/>
              <a:gd name="connsiteX29" fmla="*/ 351200 w 2398142"/>
              <a:gd name="connsiteY29" fmla="*/ 2042436 h 2389130"/>
              <a:gd name="connsiteX30" fmla="*/ 94229 w 2398142"/>
              <a:gd name="connsiteY30" fmla="*/ 1661298 h 2389130"/>
              <a:gd name="connsiteX31" fmla="*/ 87046 w 2398142"/>
              <a:gd name="connsiteY31" fmla="*/ 1641672 h 2389130"/>
              <a:gd name="connsiteX32" fmla="*/ 28243 w 2398142"/>
              <a:gd name="connsiteY32" fmla="*/ 937812 h 2389130"/>
              <a:gd name="connsiteX33" fmla="*/ 55122 w 2398142"/>
              <a:gd name="connsiteY33" fmla="*/ 954402 h 2389130"/>
              <a:gd name="connsiteX34" fmla="*/ 53941 w 2398142"/>
              <a:gd name="connsiteY34" fmla="*/ 958995 h 2389130"/>
              <a:gd name="connsiteX35" fmla="*/ 30193 w 2398142"/>
              <a:gd name="connsiteY35" fmla="*/ 1194565 h 2389130"/>
              <a:gd name="connsiteX36" fmla="*/ 53941 w 2398142"/>
              <a:gd name="connsiteY36" fmla="*/ 1430135 h 2389130"/>
              <a:gd name="connsiteX37" fmla="*/ 55122 w 2398142"/>
              <a:gd name="connsiteY37" fmla="*/ 1434728 h 2389130"/>
              <a:gd name="connsiteX38" fmla="*/ 28243 w 2398142"/>
              <a:gd name="connsiteY38" fmla="*/ 1451318 h 2389130"/>
              <a:gd name="connsiteX39" fmla="*/ 24361 w 2398142"/>
              <a:gd name="connsiteY39" fmla="*/ 1436220 h 2389130"/>
              <a:gd name="connsiteX40" fmla="*/ 0 w 2398142"/>
              <a:gd name="connsiteY40" fmla="*/ 1194565 h 2389130"/>
              <a:gd name="connsiteX41" fmla="*/ 24361 w 2398142"/>
              <a:gd name="connsiteY41" fmla="*/ 952910 h 2389130"/>
              <a:gd name="connsiteX42" fmla="*/ 2369899 w 2398142"/>
              <a:gd name="connsiteY42" fmla="*/ 937812 h 2389130"/>
              <a:gd name="connsiteX43" fmla="*/ 2373781 w 2398142"/>
              <a:gd name="connsiteY43" fmla="*/ 952910 h 2389130"/>
              <a:gd name="connsiteX44" fmla="*/ 2398142 w 2398142"/>
              <a:gd name="connsiteY44" fmla="*/ 1194565 h 2389130"/>
              <a:gd name="connsiteX45" fmla="*/ 2373781 w 2398142"/>
              <a:gd name="connsiteY45" fmla="*/ 1436220 h 2389130"/>
              <a:gd name="connsiteX46" fmla="*/ 2369899 w 2398142"/>
              <a:gd name="connsiteY46" fmla="*/ 1451318 h 2389130"/>
              <a:gd name="connsiteX47" fmla="*/ 2343021 w 2398142"/>
              <a:gd name="connsiteY47" fmla="*/ 1434728 h 2389130"/>
              <a:gd name="connsiteX48" fmla="*/ 2344202 w 2398142"/>
              <a:gd name="connsiteY48" fmla="*/ 1430135 h 2389130"/>
              <a:gd name="connsiteX49" fmla="*/ 2367949 w 2398142"/>
              <a:gd name="connsiteY49" fmla="*/ 1194565 h 2389130"/>
              <a:gd name="connsiteX50" fmla="*/ 2344202 w 2398142"/>
              <a:gd name="connsiteY50" fmla="*/ 958995 h 2389130"/>
              <a:gd name="connsiteX51" fmla="*/ 2343021 w 2398142"/>
              <a:gd name="connsiteY51" fmla="*/ 954402 h 2389130"/>
              <a:gd name="connsiteX52" fmla="*/ 1999303 w 2398142"/>
              <a:gd name="connsiteY52" fmla="*/ 303396 h 2389130"/>
              <a:gd name="connsiteX53" fmla="*/ 2046943 w 2398142"/>
              <a:gd name="connsiteY53" fmla="*/ 346694 h 2389130"/>
              <a:gd name="connsiteX54" fmla="*/ 2303913 w 2398142"/>
              <a:gd name="connsiteY54" fmla="*/ 727832 h 2389130"/>
              <a:gd name="connsiteX55" fmla="*/ 2311096 w 2398142"/>
              <a:gd name="connsiteY55" fmla="*/ 747458 h 2389130"/>
              <a:gd name="connsiteX56" fmla="*/ 2279553 w 2398142"/>
              <a:gd name="connsiteY56" fmla="*/ 749039 h 2389130"/>
              <a:gd name="connsiteX57" fmla="*/ 2276093 w 2398142"/>
              <a:gd name="connsiteY57" fmla="*/ 739585 h 2389130"/>
              <a:gd name="connsiteX58" fmla="*/ 2025593 w 2398142"/>
              <a:gd name="connsiteY58" fmla="*/ 368044 h 2389130"/>
              <a:gd name="connsiteX59" fmla="*/ 1987261 w 2398142"/>
              <a:gd name="connsiteY59" fmla="*/ 333205 h 2389130"/>
              <a:gd name="connsiteX60" fmla="*/ 398839 w 2398142"/>
              <a:gd name="connsiteY60" fmla="*/ 303396 h 2389130"/>
              <a:gd name="connsiteX61" fmla="*/ 410882 w 2398142"/>
              <a:gd name="connsiteY61" fmla="*/ 333205 h 2389130"/>
              <a:gd name="connsiteX62" fmla="*/ 372550 w 2398142"/>
              <a:gd name="connsiteY62" fmla="*/ 368044 h 2389130"/>
              <a:gd name="connsiteX63" fmla="*/ 122049 w 2398142"/>
              <a:gd name="connsiteY63" fmla="*/ 739585 h 2389130"/>
              <a:gd name="connsiteX64" fmla="*/ 118589 w 2398142"/>
              <a:gd name="connsiteY64" fmla="*/ 749039 h 2389130"/>
              <a:gd name="connsiteX65" fmla="*/ 87046 w 2398142"/>
              <a:gd name="connsiteY65" fmla="*/ 747458 h 2389130"/>
              <a:gd name="connsiteX66" fmla="*/ 94229 w 2398142"/>
              <a:gd name="connsiteY66" fmla="*/ 727832 h 2389130"/>
              <a:gd name="connsiteX67" fmla="*/ 351200 w 2398142"/>
              <a:gd name="connsiteY67" fmla="*/ 346694 h 2389130"/>
              <a:gd name="connsiteX68" fmla="*/ 1288311 w 2398142"/>
              <a:gd name="connsiteY68" fmla="*/ 0 h 2389130"/>
              <a:gd name="connsiteX69" fmla="*/ 1321669 w 2398142"/>
              <a:gd name="connsiteY69" fmla="*/ 1685 h 2389130"/>
              <a:gd name="connsiteX70" fmla="*/ 1770620 w 2398142"/>
              <a:gd name="connsiteY70" fmla="*/ 140215 h 2389130"/>
              <a:gd name="connsiteX71" fmla="*/ 1851085 w 2398142"/>
              <a:gd name="connsiteY71" fmla="*/ 189099 h 2389130"/>
              <a:gd name="connsiteX72" fmla="*/ 1825476 w 2398142"/>
              <a:gd name="connsiteY72" fmla="*/ 208834 h 2389130"/>
              <a:gd name="connsiteX73" fmla="*/ 1756228 w 2398142"/>
              <a:gd name="connsiteY73" fmla="*/ 166764 h 2389130"/>
              <a:gd name="connsiteX74" fmla="*/ 1318582 w 2398142"/>
              <a:gd name="connsiteY74" fmla="*/ 31722 h 2389130"/>
              <a:gd name="connsiteX75" fmla="*/ 1296930 w 2398142"/>
              <a:gd name="connsiteY75" fmla="*/ 30629 h 2389130"/>
              <a:gd name="connsiteX76" fmla="*/ 1109831 w 2398142"/>
              <a:gd name="connsiteY76" fmla="*/ 0 h 2389130"/>
              <a:gd name="connsiteX77" fmla="*/ 1101212 w 2398142"/>
              <a:gd name="connsiteY77" fmla="*/ 30629 h 2389130"/>
              <a:gd name="connsiteX78" fmla="*/ 1079560 w 2398142"/>
              <a:gd name="connsiteY78" fmla="*/ 31722 h 2389130"/>
              <a:gd name="connsiteX79" fmla="*/ 641915 w 2398142"/>
              <a:gd name="connsiteY79" fmla="*/ 166764 h 2389130"/>
              <a:gd name="connsiteX80" fmla="*/ 572666 w 2398142"/>
              <a:gd name="connsiteY80" fmla="*/ 208834 h 2389130"/>
              <a:gd name="connsiteX81" fmla="*/ 547058 w 2398142"/>
              <a:gd name="connsiteY81" fmla="*/ 189099 h 2389130"/>
              <a:gd name="connsiteX82" fmla="*/ 627523 w 2398142"/>
              <a:gd name="connsiteY82" fmla="*/ 140215 h 2389130"/>
              <a:gd name="connsiteX83" fmla="*/ 1076473 w 2398142"/>
              <a:gd name="connsiteY83" fmla="*/ 1685 h 2389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398142" h="2389130">
                <a:moveTo>
                  <a:pt x="572666" y="2180296"/>
                </a:moveTo>
                <a:lnTo>
                  <a:pt x="641915" y="2222366"/>
                </a:lnTo>
                <a:cubicBezTo>
                  <a:pt x="774413" y="2294343"/>
                  <a:pt x="922383" y="2341446"/>
                  <a:pt x="1079560" y="2357408"/>
                </a:cubicBezTo>
                <a:lnTo>
                  <a:pt x="1101212" y="2358502"/>
                </a:lnTo>
                <a:lnTo>
                  <a:pt x="1109831" y="2389130"/>
                </a:lnTo>
                <a:lnTo>
                  <a:pt x="1076473" y="2387445"/>
                </a:lnTo>
                <a:cubicBezTo>
                  <a:pt x="915236" y="2371071"/>
                  <a:pt x="763443" y="2322751"/>
                  <a:pt x="627523" y="2248915"/>
                </a:cubicBezTo>
                <a:lnTo>
                  <a:pt x="547058" y="2200031"/>
                </a:lnTo>
                <a:close/>
                <a:moveTo>
                  <a:pt x="1825476" y="2180296"/>
                </a:moveTo>
                <a:lnTo>
                  <a:pt x="1851085" y="2200031"/>
                </a:lnTo>
                <a:lnTo>
                  <a:pt x="1770620" y="2248915"/>
                </a:lnTo>
                <a:cubicBezTo>
                  <a:pt x="1634700" y="2322751"/>
                  <a:pt x="1482906" y="2371071"/>
                  <a:pt x="1321669" y="2387445"/>
                </a:cubicBezTo>
                <a:lnTo>
                  <a:pt x="1288311" y="2389130"/>
                </a:lnTo>
                <a:lnTo>
                  <a:pt x="1296930" y="2358502"/>
                </a:lnTo>
                <a:lnTo>
                  <a:pt x="1318582" y="2357408"/>
                </a:lnTo>
                <a:cubicBezTo>
                  <a:pt x="1475759" y="2341446"/>
                  <a:pt x="1623730" y="2294343"/>
                  <a:pt x="1756228" y="2222366"/>
                </a:cubicBezTo>
                <a:close/>
                <a:moveTo>
                  <a:pt x="2279553" y="1640091"/>
                </a:moveTo>
                <a:lnTo>
                  <a:pt x="2311096" y="1641672"/>
                </a:lnTo>
                <a:lnTo>
                  <a:pt x="2303913" y="1661298"/>
                </a:lnTo>
                <a:cubicBezTo>
                  <a:pt x="2243237" y="1804753"/>
                  <a:pt x="2155437" y="1933942"/>
                  <a:pt x="2046943" y="2042436"/>
                </a:cubicBezTo>
                <a:lnTo>
                  <a:pt x="1999303" y="2085734"/>
                </a:lnTo>
                <a:lnTo>
                  <a:pt x="1987261" y="2055925"/>
                </a:lnTo>
                <a:lnTo>
                  <a:pt x="2025593" y="2021086"/>
                </a:lnTo>
                <a:cubicBezTo>
                  <a:pt x="2131355" y="1915324"/>
                  <a:pt x="2216944" y="1789387"/>
                  <a:pt x="2276093" y="1649545"/>
                </a:cubicBezTo>
                <a:close/>
                <a:moveTo>
                  <a:pt x="118589" y="1640091"/>
                </a:moveTo>
                <a:lnTo>
                  <a:pt x="122049" y="1649545"/>
                </a:lnTo>
                <a:cubicBezTo>
                  <a:pt x="181198" y="1789387"/>
                  <a:pt x="266787" y="1915324"/>
                  <a:pt x="372550" y="2021086"/>
                </a:cubicBezTo>
                <a:lnTo>
                  <a:pt x="410882" y="2055925"/>
                </a:lnTo>
                <a:lnTo>
                  <a:pt x="398839" y="2085734"/>
                </a:lnTo>
                <a:lnTo>
                  <a:pt x="351200" y="2042436"/>
                </a:lnTo>
                <a:cubicBezTo>
                  <a:pt x="242705" y="1933942"/>
                  <a:pt x="154905" y="1804753"/>
                  <a:pt x="94229" y="1661298"/>
                </a:cubicBezTo>
                <a:lnTo>
                  <a:pt x="87046" y="1641672"/>
                </a:lnTo>
                <a:close/>
                <a:moveTo>
                  <a:pt x="28243" y="937812"/>
                </a:moveTo>
                <a:lnTo>
                  <a:pt x="55122" y="954402"/>
                </a:lnTo>
                <a:lnTo>
                  <a:pt x="53941" y="958995"/>
                </a:lnTo>
                <a:cubicBezTo>
                  <a:pt x="38370" y="1035087"/>
                  <a:pt x="30193" y="1113871"/>
                  <a:pt x="30193" y="1194565"/>
                </a:cubicBezTo>
                <a:cubicBezTo>
                  <a:pt x="30193" y="1275259"/>
                  <a:pt x="38370" y="1354043"/>
                  <a:pt x="53941" y="1430135"/>
                </a:cubicBezTo>
                <a:lnTo>
                  <a:pt x="55122" y="1434728"/>
                </a:lnTo>
                <a:lnTo>
                  <a:pt x="28243" y="1451318"/>
                </a:lnTo>
                <a:lnTo>
                  <a:pt x="24361" y="1436220"/>
                </a:lnTo>
                <a:cubicBezTo>
                  <a:pt x="8388" y="1358163"/>
                  <a:pt x="0" y="1277344"/>
                  <a:pt x="0" y="1194565"/>
                </a:cubicBezTo>
                <a:cubicBezTo>
                  <a:pt x="0" y="1111786"/>
                  <a:pt x="8388" y="1030967"/>
                  <a:pt x="24361" y="952910"/>
                </a:cubicBezTo>
                <a:close/>
                <a:moveTo>
                  <a:pt x="2369899" y="937812"/>
                </a:moveTo>
                <a:lnTo>
                  <a:pt x="2373781" y="952910"/>
                </a:lnTo>
                <a:cubicBezTo>
                  <a:pt x="2389754" y="1030967"/>
                  <a:pt x="2398142" y="1111786"/>
                  <a:pt x="2398142" y="1194565"/>
                </a:cubicBezTo>
                <a:cubicBezTo>
                  <a:pt x="2398142" y="1277344"/>
                  <a:pt x="2389754" y="1358163"/>
                  <a:pt x="2373781" y="1436220"/>
                </a:cubicBezTo>
                <a:lnTo>
                  <a:pt x="2369899" y="1451318"/>
                </a:lnTo>
                <a:lnTo>
                  <a:pt x="2343021" y="1434728"/>
                </a:lnTo>
                <a:lnTo>
                  <a:pt x="2344202" y="1430135"/>
                </a:lnTo>
                <a:cubicBezTo>
                  <a:pt x="2359772" y="1354043"/>
                  <a:pt x="2367949" y="1275259"/>
                  <a:pt x="2367949" y="1194565"/>
                </a:cubicBezTo>
                <a:cubicBezTo>
                  <a:pt x="2367949" y="1113871"/>
                  <a:pt x="2359772" y="1035087"/>
                  <a:pt x="2344202" y="958995"/>
                </a:cubicBezTo>
                <a:lnTo>
                  <a:pt x="2343021" y="954402"/>
                </a:lnTo>
                <a:close/>
                <a:moveTo>
                  <a:pt x="1999303" y="303396"/>
                </a:moveTo>
                <a:lnTo>
                  <a:pt x="2046943" y="346694"/>
                </a:lnTo>
                <a:cubicBezTo>
                  <a:pt x="2155437" y="455188"/>
                  <a:pt x="2243237" y="584377"/>
                  <a:pt x="2303913" y="727832"/>
                </a:cubicBezTo>
                <a:lnTo>
                  <a:pt x="2311096" y="747458"/>
                </a:lnTo>
                <a:lnTo>
                  <a:pt x="2279553" y="749039"/>
                </a:lnTo>
                <a:lnTo>
                  <a:pt x="2276093" y="739585"/>
                </a:lnTo>
                <a:cubicBezTo>
                  <a:pt x="2216944" y="599743"/>
                  <a:pt x="2131355" y="473806"/>
                  <a:pt x="2025593" y="368044"/>
                </a:cubicBezTo>
                <a:lnTo>
                  <a:pt x="1987261" y="333205"/>
                </a:lnTo>
                <a:close/>
                <a:moveTo>
                  <a:pt x="398839" y="303396"/>
                </a:moveTo>
                <a:lnTo>
                  <a:pt x="410882" y="333205"/>
                </a:lnTo>
                <a:lnTo>
                  <a:pt x="372550" y="368044"/>
                </a:lnTo>
                <a:cubicBezTo>
                  <a:pt x="266787" y="473806"/>
                  <a:pt x="181198" y="599743"/>
                  <a:pt x="122049" y="739585"/>
                </a:cubicBezTo>
                <a:lnTo>
                  <a:pt x="118589" y="749039"/>
                </a:lnTo>
                <a:lnTo>
                  <a:pt x="87046" y="747458"/>
                </a:lnTo>
                <a:lnTo>
                  <a:pt x="94229" y="727832"/>
                </a:lnTo>
                <a:cubicBezTo>
                  <a:pt x="154905" y="584377"/>
                  <a:pt x="242705" y="455188"/>
                  <a:pt x="351200" y="346694"/>
                </a:cubicBezTo>
                <a:close/>
                <a:moveTo>
                  <a:pt x="1288311" y="0"/>
                </a:moveTo>
                <a:lnTo>
                  <a:pt x="1321669" y="1685"/>
                </a:lnTo>
                <a:cubicBezTo>
                  <a:pt x="1482906" y="18059"/>
                  <a:pt x="1634700" y="66379"/>
                  <a:pt x="1770620" y="140215"/>
                </a:cubicBezTo>
                <a:lnTo>
                  <a:pt x="1851085" y="189099"/>
                </a:lnTo>
                <a:lnTo>
                  <a:pt x="1825476" y="208834"/>
                </a:lnTo>
                <a:lnTo>
                  <a:pt x="1756228" y="166764"/>
                </a:lnTo>
                <a:cubicBezTo>
                  <a:pt x="1623730" y="94787"/>
                  <a:pt x="1475759" y="47684"/>
                  <a:pt x="1318582" y="31722"/>
                </a:cubicBezTo>
                <a:lnTo>
                  <a:pt x="1296930" y="30629"/>
                </a:lnTo>
                <a:close/>
                <a:moveTo>
                  <a:pt x="1109831" y="0"/>
                </a:moveTo>
                <a:lnTo>
                  <a:pt x="1101212" y="30629"/>
                </a:lnTo>
                <a:lnTo>
                  <a:pt x="1079560" y="31722"/>
                </a:lnTo>
                <a:cubicBezTo>
                  <a:pt x="922383" y="47684"/>
                  <a:pt x="774413" y="94787"/>
                  <a:pt x="641915" y="166764"/>
                </a:cubicBezTo>
                <a:lnTo>
                  <a:pt x="572666" y="208834"/>
                </a:lnTo>
                <a:lnTo>
                  <a:pt x="547058" y="189099"/>
                </a:lnTo>
                <a:lnTo>
                  <a:pt x="627523" y="140215"/>
                </a:lnTo>
                <a:cubicBezTo>
                  <a:pt x="763443" y="66379"/>
                  <a:pt x="915236" y="18059"/>
                  <a:pt x="1076473" y="168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0358AD02-4AD2-3872-65B0-79F07E3ADC81}"/>
              </a:ext>
            </a:extLst>
          </p:cNvPr>
          <p:cNvSpPr/>
          <p:nvPr/>
        </p:nvSpPr>
        <p:spPr>
          <a:xfrm>
            <a:off x="435668" y="851835"/>
            <a:ext cx="1578140" cy="1572051"/>
          </a:xfrm>
          <a:custGeom>
            <a:avLst/>
            <a:gdLst>
              <a:gd name="connsiteX0" fmla="*/ 682147 w 2398142"/>
              <a:gd name="connsiteY0" fmla="*/ 2243250 h 2388889"/>
              <a:gd name="connsiteX1" fmla="*/ 741897 w 2398142"/>
              <a:gd name="connsiteY1" fmla="*/ 2272033 h 2388889"/>
              <a:gd name="connsiteX2" fmla="*/ 1199071 w 2398142"/>
              <a:gd name="connsiteY2" fmla="*/ 2364332 h 2388889"/>
              <a:gd name="connsiteX3" fmla="*/ 1656245 w 2398142"/>
              <a:gd name="connsiteY3" fmla="*/ 2272033 h 2388889"/>
              <a:gd name="connsiteX4" fmla="*/ 1715995 w 2398142"/>
              <a:gd name="connsiteY4" fmla="*/ 2243250 h 2388889"/>
              <a:gd name="connsiteX5" fmla="*/ 1738615 w 2398142"/>
              <a:gd name="connsiteY5" fmla="*/ 2259585 h 2388889"/>
              <a:gd name="connsiteX6" fmla="*/ 1665804 w 2398142"/>
              <a:gd name="connsiteY6" fmla="*/ 2294660 h 2388889"/>
              <a:gd name="connsiteX7" fmla="*/ 1199071 w 2398142"/>
              <a:gd name="connsiteY7" fmla="*/ 2388889 h 2388889"/>
              <a:gd name="connsiteX8" fmla="*/ 732338 w 2398142"/>
              <a:gd name="connsiteY8" fmla="*/ 2294660 h 2388889"/>
              <a:gd name="connsiteX9" fmla="*/ 659527 w 2398142"/>
              <a:gd name="connsiteY9" fmla="*/ 2259585 h 2388889"/>
              <a:gd name="connsiteX10" fmla="*/ 2373645 w 2398142"/>
              <a:gd name="connsiteY10" fmla="*/ 947636 h 2388889"/>
              <a:gd name="connsiteX11" fmla="*/ 2373781 w 2398142"/>
              <a:gd name="connsiteY11" fmla="*/ 948163 h 2388889"/>
              <a:gd name="connsiteX12" fmla="*/ 2398142 w 2398142"/>
              <a:gd name="connsiteY12" fmla="*/ 1189818 h 2388889"/>
              <a:gd name="connsiteX13" fmla="*/ 2046942 w 2398142"/>
              <a:gd name="connsiteY13" fmla="*/ 2037689 h 2388889"/>
              <a:gd name="connsiteX14" fmla="*/ 1988129 w 2398142"/>
              <a:gd name="connsiteY14" fmla="*/ 2091143 h 2388889"/>
              <a:gd name="connsiteX15" fmla="*/ 1980701 w 2398142"/>
              <a:gd name="connsiteY15" fmla="*/ 2064747 h 2388889"/>
              <a:gd name="connsiteX16" fmla="*/ 2029578 w 2398142"/>
              <a:gd name="connsiteY16" fmla="*/ 2020325 h 2388889"/>
              <a:gd name="connsiteX17" fmla="*/ 2373585 w 2398142"/>
              <a:gd name="connsiteY17" fmla="*/ 1189818 h 2388889"/>
              <a:gd name="connsiteX18" fmla="*/ 2367521 w 2398142"/>
              <a:gd name="connsiteY18" fmla="*/ 1069731 h 2388889"/>
              <a:gd name="connsiteX19" fmla="*/ 2351603 w 2398142"/>
              <a:gd name="connsiteY19" fmla="*/ 965431 h 2388889"/>
              <a:gd name="connsiteX20" fmla="*/ 24497 w 2398142"/>
              <a:gd name="connsiteY20" fmla="*/ 947636 h 2388889"/>
              <a:gd name="connsiteX21" fmla="*/ 46539 w 2398142"/>
              <a:gd name="connsiteY21" fmla="*/ 965431 h 2388889"/>
              <a:gd name="connsiteX22" fmla="*/ 30621 w 2398142"/>
              <a:gd name="connsiteY22" fmla="*/ 1069731 h 2388889"/>
              <a:gd name="connsiteX23" fmla="*/ 24557 w 2398142"/>
              <a:gd name="connsiteY23" fmla="*/ 1189818 h 2388889"/>
              <a:gd name="connsiteX24" fmla="*/ 368564 w 2398142"/>
              <a:gd name="connsiteY24" fmla="*/ 2020325 h 2388889"/>
              <a:gd name="connsiteX25" fmla="*/ 417441 w 2398142"/>
              <a:gd name="connsiteY25" fmla="*/ 2064747 h 2388889"/>
              <a:gd name="connsiteX26" fmla="*/ 410013 w 2398142"/>
              <a:gd name="connsiteY26" fmla="*/ 2091143 h 2388889"/>
              <a:gd name="connsiteX27" fmla="*/ 351200 w 2398142"/>
              <a:gd name="connsiteY27" fmla="*/ 2037689 h 2388889"/>
              <a:gd name="connsiteX28" fmla="*/ 0 w 2398142"/>
              <a:gd name="connsiteY28" fmla="*/ 1189818 h 2388889"/>
              <a:gd name="connsiteX29" fmla="*/ 24361 w 2398142"/>
              <a:gd name="connsiteY29" fmla="*/ 948163 h 2388889"/>
              <a:gd name="connsiteX30" fmla="*/ 1341737 w 2398142"/>
              <a:gd name="connsiteY30" fmla="*/ 0 h 2388889"/>
              <a:gd name="connsiteX31" fmla="*/ 1440726 w 2398142"/>
              <a:gd name="connsiteY31" fmla="*/ 15108 h 2388889"/>
              <a:gd name="connsiteX32" fmla="*/ 2253421 w 2398142"/>
              <a:gd name="connsiteY32" fmla="*/ 618269 h 2388889"/>
              <a:gd name="connsiteX33" fmla="*/ 2289706 w 2398142"/>
              <a:gd name="connsiteY33" fmla="*/ 693594 h 2388889"/>
              <a:gd name="connsiteX34" fmla="*/ 2262104 w 2398142"/>
              <a:gd name="connsiteY34" fmla="*/ 692826 h 2388889"/>
              <a:gd name="connsiteX35" fmla="*/ 2231827 w 2398142"/>
              <a:gd name="connsiteY35" fmla="*/ 629975 h 2388889"/>
              <a:gd name="connsiteX36" fmla="*/ 1435777 w 2398142"/>
              <a:gd name="connsiteY36" fmla="*/ 39166 h 2388889"/>
              <a:gd name="connsiteX37" fmla="*/ 1350555 w 2398142"/>
              <a:gd name="connsiteY37" fmla="*/ 26160 h 2388889"/>
              <a:gd name="connsiteX38" fmla="*/ 1056405 w 2398142"/>
              <a:gd name="connsiteY38" fmla="*/ 0 h 2388889"/>
              <a:gd name="connsiteX39" fmla="*/ 1047587 w 2398142"/>
              <a:gd name="connsiteY39" fmla="*/ 26160 h 2388889"/>
              <a:gd name="connsiteX40" fmla="*/ 962366 w 2398142"/>
              <a:gd name="connsiteY40" fmla="*/ 39166 h 2388889"/>
              <a:gd name="connsiteX41" fmla="*/ 166315 w 2398142"/>
              <a:gd name="connsiteY41" fmla="*/ 629975 h 2388889"/>
              <a:gd name="connsiteX42" fmla="*/ 136038 w 2398142"/>
              <a:gd name="connsiteY42" fmla="*/ 692826 h 2388889"/>
              <a:gd name="connsiteX43" fmla="*/ 108436 w 2398142"/>
              <a:gd name="connsiteY43" fmla="*/ 693594 h 2388889"/>
              <a:gd name="connsiteX44" fmla="*/ 144721 w 2398142"/>
              <a:gd name="connsiteY44" fmla="*/ 618269 h 2388889"/>
              <a:gd name="connsiteX45" fmla="*/ 957416 w 2398142"/>
              <a:gd name="connsiteY45" fmla="*/ 15108 h 238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98142" h="2388889">
                <a:moveTo>
                  <a:pt x="682147" y="2243250"/>
                </a:moveTo>
                <a:lnTo>
                  <a:pt x="741897" y="2272033"/>
                </a:lnTo>
                <a:cubicBezTo>
                  <a:pt x="882414" y="2331467"/>
                  <a:pt x="1036905" y="2364332"/>
                  <a:pt x="1199071" y="2364332"/>
                </a:cubicBezTo>
                <a:cubicBezTo>
                  <a:pt x="1361238" y="2364332"/>
                  <a:pt x="1515728" y="2331467"/>
                  <a:pt x="1656245" y="2272033"/>
                </a:cubicBezTo>
                <a:lnTo>
                  <a:pt x="1715995" y="2243250"/>
                </a:lnTo>
                <a:lnTo>
                  <a:pt x="1738615" y="2259585"/>
                </a:lnTo>
                <a:lnTo>
                  <a:pt x="1665804" y="2294660"/>
                </a:lnTo>
                <a:cubicBezTo>
                  <a:pt x="1522349" y="2355336"/>
                  <a:pt x="1364628" y="2388889"/>
                  <a:pt x="1199071" y="2388889"/>
                </a:cubicBezTo>
                <a:cubicBezTo>
                  <a:pt x="1033514" y="2388889"/>
                  <a:pt x="875793" y="2355336"/>
                  <a:pt x="732338" y="2294660"/>
                </a:cubicBezTo>
                <a:lnTo>
                  <a:pt x="659527" y="2259585"/>
                </a:lnTo>
                <a:close/>
                <a:moveTo>
                  <a:pt x="2373645" y="947636"/>
                </a:moveTo>
                <a:lnTo>
                  <a:pt x="2373781" y="948163"/>
                </a:lnTo>
                <a:cubicBezTo>
                  <a:pt x="2389754" y="1026220"/>
                  <a:pt x="2398142" y="1107039"/>
                  <a:pt x="2398142" y="1189818"/>
                </a:cubicBezTo>
                <a:cubicBezTo>
                  <a:pt x="2398142" y="1520933"/>
                  <a:pt x="2263932" y="1820700"/>
                  <a:pt x="2046942" y="2037689"/>
                </a:cubicBezTo>
                <a:lnTo>
                  <a:pt x="1988129" y="2091143"/>
                </a:lnTo>
                <a:lnTo>
                  <a:pt x="1980701" y="2064747"/>
                </a:lnTo>
                <a:lnTo>
                  <a:pt x="2029578" y="2020325"/>
                </a:lnTo>
                <a:cubicBezTo>
                  <a:pt x="2242123" y="1807780"/>
                  <a:pt x="2373585" y="1514151"/>
                  <a:pt x="2373585" y="1189818"/>
                </a:cubicBezTo>
                <a:cubicBezTo>
                  <a:pt x="2373585" y="1149276"/>
                  <a:pt x="2371531" y="1109215"/>
                  <a:pt x="2367521" y="1069731"/>
                </a:cubicBezTo>
                <a:lnTo>
                  <a:pt x="2351603" y="965431"/>
                </a:lnTo>
                <a:close/>
                <a:moveTo>
                  <a:pt x="24497" y="947636"/>
                </a:moveTo>
                <a:lnTo>
                  <a:pt x="46539" y="965431"/>
                </a:lnTo>
                <a:lnTo>
                  <a:pt x="30621" y="1069731"/>
                </a:lnTo>
                <a:cubicBezTo>
                  <a:pt x="26611" y="1109215"/>
                  <a:pt x="24557" y="1149276"/>
                  <a:pt x="24557" y="1189818"/>
                </a:cubicBezTo>
                <a:cubicBezTo>
                  <a:pt x="24557" y="1514151"/>
                  <a:pt x="156019" y="1807780"/>
                  <a:pt x="368564" y="2020325"/>
                </a:cubicBezTo>
                <a:lnTo>
                  <a:pt x="417441" y="2064747"/>
                </a:lnTo>
                <a:lnTo>
                  <a:pt x="410013" y="2091143"/>
                </a:lnTo>
                <a:lnTo>
                  <a:pt x="351200" y="2037689"/>
                </a:lnTo>
                <a:cubicBezTo>
                  <a:pt x="134211" y="1820700"/>
                  <a:pt x="0" y="1520933"/>
                  <a:pt x="0" y="1189818"/>
                </a:cubicBezTo>
                <a:cubicBezTo>
                  <a:pt x="0" y="1107039"/>
                  <a:pt x="8388" y="1026220"/>
                  <a:pt x="24361" y="948163"/>
                </a:cubicBezTo>
                <a:close/>
                <a:moveTo>
                  <a:pt x="1341737" y="0"/>
                </a:moveTo>
                <a:lnTo>
                  <a:pt x="1440726" y="15108"/>
                </a:lnTo>
                <a:cubicBezTo>
                  <a:pt x="1791981" y="86985"/>
                  <a:pt x="2087289" y="312449"/>
                  <a:pt x="2253421" y="618269"/>
                </a:cubicBezTo>
                <a:lnTo>
                  <a:pt x="2289706" y="693594"/>
                </a:lnTo>
                <a:lnTo>
                  <a:pt x="2262104" y="692826"/>
                </a:lnTo>
                <a:lnTo>
                  <a:pt x="2231827" y="629975"/>
                </a:lnTo>
                <a:cubicBezTo>
                  <a:pt x="2069098" y="330418"/>
                  <a:pt x="1779838" y="109571"/>
                  <a:pt x="1435777" y="39166"/>
                </a:cubicBezTo>
                <a:lnTo>
                  <a:pt x="1350555" y="26160"/>
                </a:lnTo>
                <a:close/>
                <a:moveTo>
                  <a:pt x="1056405" y="0"/>
                </a:moveTo>
                <a:lnTo>
                  <a:pt x="1047587" y="26160"/>
                </a:lnTo>
                <a:lnTo>
                  <a:pt x="962366" y="39166"/>
                </a:lnTo>
                <a:cubicBezTo>
                  <a:pt x="618305" y="109571"/>
                  <a:pt x="329044" y="330418"/>
                  <a:pt x="166315" y="629975"/>
                </a:cubicBezTo>
                <a:lnTo>
                  <a:pt x="136038" y="692826"/>
                </a:lnTo>
                <a:lnTo>
                  <a:pt x="108436" y="693594"/>
                </a:lnTo>
                <a:lnTo>
                  <a:pt x="144721" y="618269"/>
                </a:lnTo>
                <a:cubicBezTo>
                  <a:pt x="310853" y="312449"/>
                  <a:pt x="606161" y="86985"/>
                  <a:pt x="957416" y="1510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E3E3F4E5-C755-F2EC-BEAB-A940274304D9}"/>
              </a:ext>
            </a:extLst>
          </p:cNvPr>
          <p:cNvSpPr/>
          <p:nvPr/>
        </p:nvSpPr>
        <p:spPr>
          <a:xfrm>
            <a:off x="2324067" y="860289"/>
            <a:ext cx="1578140" cy="1566487"/>
          </a:xfrm>
          <a:custGeom>
            <a:avLst/>
            <a:gdLst>
              <a:gd name="connsiteX0" fmla="*/ 1540455 w 2398142"/>
              <a:gd name="connsiteY0" fmla="*/ 2304629 h 2380434"/>
              <a:gd name="connsiteX1" fmla="*/ 1561430 w 2398142"/>
              <a:gd name="connsiteY1" fmla="*/ 2324406 h 2380434"/>
              <a:gd name="connsiteX2" fmla="*/ 1555638 w 2398142"/>
              <a:gd name="connsiteY2" fmla="*/ 2326526 h 2380434"/>
              <a:gd name="connsiteX3" fmla="*/ 1199071 w 2398142"/>
              <a:gd name="connsiteY3" fmla="*/ 2380434 h 2380434"/>
              <a:gd name="connsiteX4" fmla="*/ 842504 w 2398142"/>
              <a:gd name="connsiteY4" fmla="*/ 2326526 h 2380434"/>
              <a:gd name="connsiteX5" fmla="*/ 836712 w 2398142"/>
              <a:gd name="connsiteY5" fmla="*/ 2324406 h 2380434"/>
              <a:gd name="connsiteX6" fmla="*/ 857687 w 2398142"/>
              <a:gd name="connsiteY6" fmla="*/ 2304629 h 2380434"/>
              <a:gd name="connsiteX7" fmla="*/ 962458 w 2398142"/>
              <a:gd name="connsiteY7" fmla="*/ 2331568 h 2380434"/>
              <a:gd name="connsiteX8" fmla="*/ 1199071 w 2398142"/>
              <a:gd name="connsiteY8" fmla="*/ 2355421 h 2380434"/>
              <a:gd name="connsiteX9" fmla="*/ 1435685 w 2398142"/>
              <a:gd name="connsiteY9" fmla="*/ 2331568 h 2380434"/>
              <a:gd name="connsiteX10" fmla="*/ 2324924 w 2398142"/>
              <a:gd name="connsiteY10" fmla="*/ 1590690 h 2380434"/>
              <a:gd name="connsiteX11" fmla="*/ 2303913 w 2398142"/>
              <a:gd name="connsiteY11" fmla="*/ 1648096 h 2380434"/>
              <a:gd name="connsiteX12" fmla="*/ 1869483 w 2398142"/>
              <a:gd name="connsiteY12" fmla="*/ 2175652 h 2380434"/>
              <a:gd name="connsiteX13" fmla="*/ 1869095 w 2398142"/>
              <a:gd name="connsiteY13" fmla="*/ 2175888 h 2380434"/>
              <a:gd name="connsiteX14" fmla="*/ 1867065 w 2398142"/>
              <a:gd name="connsiteY14" fmla="*/ 2146261 h 2380434"/>
              <a:gd name="connsiteX15" fmla="*/ 1945881 w 2398142"/>
              <a:gd name="connsiteY15" fmla="*/ 2087323 h 2380434"/>
              <a:gd name="connsiteX16" fmla="*/ 2280866 w 2398142"/>
              <a:gd name="connsiteY16" fmla="*/ 1638359 h 2380434"/>
              <a:gd name="connsiteX17" fmla="*/ 2296663 w 2398142"/>
              <a:gd name="connsiteY17" fmla="*/ 1595197 h 2380434"/>
              <a:gd name="connsiteX18" fmla="*/ 73218 w 2398142"/>
              <a:gd name="connsiteY18" fmla="*/ 1590690 h 2380434"/>
              <a:gd name="connsiteX19" fmla="*/ 101479 w 2398142"/>
              <a:gd name="connsiteY19" fmla="*/ 1595197 h 2380434"/>
              <a:gd name="connsiteX20" fmla="*/ 117276 w 2398142"/>
              <a:gd name="connsiteY20" fmla="*/ 1638359 h 2380434"/>
              <a:gd name="connsiteX21" fmla="*/ 452261 w 2398142"/>
              <a:gd name="connsiteY21" fmla="*/ 2087323 h 2380434"/>
              <a:gd name="connsiteX22" fmla="*/ 531077 w 2398142"/>
              <a:gd name="connsiteY22" fmla="*/ 2146261 h 2380434"/>
              <a:gd name="connsiteX23" fmla="*/ 529048 w 2398142"/>
              <a:gd name="connsiteY23" fmla="*/ 2175888 h 2380434"/>
              <a:gd name="connsiteX24" fmla="*/ 528659 w 2398142"/>
              <a:gd name="connsiteY24" fmla="*/ 2175652 h 2380434"/>
              <a:gd name="connsiteX25" fmla="*/ 94229 w 2398142"/>
              <a:gd name="connsiteY25" fmla="*/ 1648096 h 2380434"/>
              <a:gd name="connsiteX26" fmla="*/ 2219490 w 2398142"/>
              <a:gd name="connsiteY26" fmla="*/ 553962 h 2380434"/>
              <a:gd name="connsiteX27" fmla="*/ 2253421 w 2398142"/>
              <a:gd name="connsiteY27" fmla="*/ 609814 h 2380434"/>
              <a:gd name="connsiteX28" fmla="*/ 2398142 w 2398142"/>
              <a:gd name="connsiteY28" fmla="*/ 1181363 h 2380434"/>
              <a:gd name="connsiteX29" fmla="*/ 2394738 w 2398142"/>
              <a:gd name="connsiteY29" fmla="*/ 1248772 h 2380434"/>
              <a:gd name="connsiteX30" fmla="*/ 2370587 w 2398142"/>
              <a:gd name="connsiteY30" fmla="*/ 1231713 h 2380434"/>
              <a:gd name="connsiteX31" fmla="*/ 2373129 w 2398142"/>
              <a:gd name="connsiteY31" fmla="*/ 1181363 h 2380434"/>
              <a:gd name="connsiteX32" fmla="*/ 2231427 w 2398142"/>
              <a:gd name="connsiteY32" fmla="*/ 621737 h 2380434"/>
              <a:gd name="connsiteX33" fmla="*/ 2205507 w 2398142"/>
              <a:gd name="connsiteY33" fmla="*/ 579073 h 2380434"/>
              <a:gd name="connsiteX34" fmla="*/ 178652 w 2398142"/>
              <a:gd name="connsiteY34" fmla="*/ 553962 h 2380434"/>
              <a:gd name="connsiteX35" fmla="*/ 192635 w 2398142"/>
              <a:gd name="connsiteY35" fmla="*/ 579073 h 2380434"/>
              <a:gd name="connsiteX36" fmla="*/ 166716 w 2398142"/>
              <a:gd name="connsiteY36" fmla="*/ 621737 h 2380434"/>
              <a:gd name="connsiteX37" fmla="*/ 25013 w 2398142"/>
              <a:gd name="connsiteY37" fmla="*/ 1181363 h 2380434"/>
              <a:gd name="connsiteX38" fmla="*/ 27556 w 2398142"/>
              <a:gd name="connsiteY38" fmla="*/ 1231713 h 2380434"/>
              <a:gd name="connsiteX39" fmla="*/ 3404 w 2398142"/>
              <a:gd name="connsiteY39" fmla="*/ 1248772 h 2380434"/>
              <a:gd name="connsiteX40" fmla="*/ 0 w 2398142"/>
              <a:gd name="connsiteY40" fmla="*/ 1181363 h 2380434"/>
              <a:gd name="connsiteX41" fmla="*/ 144721 w 2398142"/>
              <a:gd name="connsiteY41" fmla="*/ 609814 h 2380434"/>
              <a:gd name="connsiteX42" fmla="*/ 1001007 w 2398142"/>
              <a:gd name="connsiteY42" fmla="*/ 0 h 2380434"/>
              <a:gd name="connsiteX43" fmla="*/ 990588 w 2398142"/>
              <a:gd name="connsiteY43" fmla="*/ 26865 h 2380434"/>
              <a:gd name="connsiteX44" fmla="*/ 962458 w 2398142"/>
              <a:gd name="connsiteY44" fmla="*/ 31158 h 2380434"/>
              <a:gd name="connsiteX45" fmla="*/ 452261 w 2398142"/>
              <a:gd name="connsiteY45" fmla="*/ 275403 h 2380434"/>
              <a:gd name="connsiteX46" fmla="*/ 452063 w 2398142"/>
              <a:gd name="connsiteY46" fmla="*/ 275583 h 2380434"/>
              <a:gd name="connsiteX47" fmla="*/ 424390 w 2398142"/>
              <a:gd name="connsiteY47" fmla="*/ 266972 h 2380434"/>
              <a:gd name="connsiteX48" fmla="*/ 436350 w 2398142"/>
              <a:gd name="connsiteY48" fmla="*/ 256101 h 2380434"/>
              <a:gd name="connsiteX49" fmla="*/ 957416 w 2398142"/>
              <a:gd name="connsiteY49" fmla="*/ 6653 h 2380434"/>
              <a:gd name="connsiteX50" fmla="*/ 1397135 w 2398142"/>
              <a:gd name="connsiteY50" fmla="*/ 0 h 2380434"/>
              <a:gd name="connsiteX51" fmla="*/ 1440726 w 2398142"/>
              <a:gd name="connsiteY51" fmla="*/ 6653 h 2380434"/>
              <a:gd name="connsiteX52" fmla="*/ 1961792 w 2398142"/>
              <a:gd name="connsiteY52" fmla="*/ 256101 h 2380434"/>
              <a:gd name="connsiteX53" fmla="*/ 1973752 w 2398142"/>
              <a:gd name="connsiteY53" fmla="*/ 266972 h 2380434"/>
              <a:gd name="connsiteX54" fmla="*/ 1946079 w 2398142"/>
              <a:gd name="connsiteY54" fmla="*/ 275583 h 2380434"/>
              <a:gd name="connsiteX55" fmla="*/ 1945881 w 2398142"/>
              <a:gd name="connsiteY55" fmla="*/ 275403 h 2380434"/>
              <a:gd name="connsiteX56" fmla="*/ 1435685 w 2398142"/>
              <a:gd name="connsiteY56" fmla="*/ 31158 h 2380434"/>
              <a:gd name="connsiteX57" fmla="*/ 1407555 w 2398142"/>
              <a:gd name="connsiteY57" fmla="*/ 26865 h 2380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2398142" h="2380434">
                <a:moveTo>
                  <a:pt x="1540455" y="2304629"/>
                </a:moveTo>
                <a:lnTo>
                  <a:pt x="1561430" y="2324406"/>
                </a:lnTo>
                <a:lnTo>
                  <a:pt x="1555638" y="2326526"/>
                </a:lnTo>
                <a:cubicBezTo>
                  <a:pt x="1442999" y="2361561"/>
                  <a:pt x="1323239" y="2380434"/>
                  <a:pt x="1199071" y="2380434"/>
                </a:cubicBezTo>
                <a:cubicBezTo>
                  <a:pt x="1074903" y="2380434"/>
                  <a:pt x="955143" y="2361561"/>
                  <a:pt x="842504" y="2326526"/>
                </a:cubicBezTo>
                <a:lnTo>
                  <a:pt x="836712" y="2324406"/>
                </a:lnTo>
                <a:lnTo>
                  <a:pt x="857687" y="2304629"/>
                </a:lnTo>
                <a:lnTo>
                  <a:pt x="962458" y="2331568"/>
                </a:lnTo>
                <a:cubicBezTo>
                  <a:pt x="1038886" y="2347208"/>
                  <a:pt x="1118019" y="2355421"/>
                  <a:pt x="1199071" y="2355421"/>
                </a:cubicBezTo>
                <a:cubicBezTo>
                  <a:pt x="1280123" y="2355421"/>
                  <a:pt x="1359256" y="2347208"/>
                  <a:pt x="1435685" y="2331568"/>
                </a:cubicBezTo>
                <a:close/>
                <a:moveTo>
                  <a:pt x="2324924" y="1590690"/>
                </a:moveTo>
                <a:lnTo>
                  <a:pt x="2303913" y="1648096"/>
                </a:lnTo>
                <a:cubicBezTo>
                  <a:pt x="2212899" y="1863278"/>
                  <a:pt x="2060856" y="2046363"/>
                  <a:pt x="1869483" y="2175652"/>
                </a:cubicBezTo>
                <a:lnTo>
                  <a:pt x="1869095" y="2175888"/>
                </a:lnTo>
                <a:lnTo>
                  <a:pt x="1867065" y="2146261"/>
                </a:lnTo>
                <a:lnTo>
                  <a:pt x="1945881" y="2087323"/>
                </a:lnTo>
                <a:cubicBezTo>
                  <a:pt x="2090843" y="1967690"/>
                  <a:pt x="2206603" y="1813937"/>
                  <a:pt x="2280866" y="1638359"/>
                </a:cubicBezTo>
                <a:lnTo>
                  <a:pt x="2296663" y="1595197"/>
                </a:lnTo>
                <a:close/>
                <a:moveTo>
                  <a:pt x="73218" y="1590690"/>
                </a:moveTo>
                <a:lnTo>
                  <a:pt x="101479" y="1595197"/>
                </a:lnTo>
                <a:lnTo>
                  <a:pt x="117276" y="1638359"/>
                </a:lnTo>
                <a:cubicBezTo>
                  <a:pt x="191540" y="1813937"/>
                  <a:pt x="307300" y="1967690"/>
                  <a:pt x="452261" y="2087323"/>
                </a:cubicBezTo>
                <a:lnTo>
                  <a:pt x="531077" y="2146261"/>
                </a:lnTo>
                <a:lnTo>
                  <a:pt x="529048" y="2175888"/>
                </a:lnTo>
                <a:lnTo>
                  <a:pt x="528659" y="2175652"/>
                </a:lnTo>
                <a:cubicBezTo>
                  <a:pt x="337286" y="2046363"/>
                  <a:pt x="185243" y="1863278"/>
                  <a:pt x="94229" y="1648096"/>
                </a:cubicBezTo>
                <a:close/>
                <a:moveTo>
                  <a:pt x="2219490" y="553962"/>
                </a:moveTo>
                <a:lnTo>
                  <a:pt x="2253421" y="609814"/>
                </a:lnTo>
                <a:cubicBezTo>
                  <a:pt x="2345716" y="779715"/>
                  <a:pt x="2398142" y="974416"/>
                  <a:pt x="2398142" y="1181363"/>
                </a:cubicBezTo>
                <a:lnTo>
                  <a:pt x="2394738" y="1248772"/>
                </a:lnTo>
                <a:lnTo>
                  <a:pt x="2370587" y="1231713"/>
                </a:lnTo>
                <a:lnTo>
                  <a:pt x="2373129" y="1181363"/>
                </a:lnTo>
                <a:cubicBezTo>
                  <a:pt x="2373129" y="978734"/>
                  <a:pt x="2321797" y="788094"/>
                  <a:pt x="2231427" y="621737"/>
                </a:cubicBezTo>
                <a:lnTo>
                  <a:pt x="2205507" y="579073"/>
                </a:lnTo>
                <a:close/>
                <a:moveTo>
                  <a:pt x="178652" y="553962"/>
                </a:moveTo>
                <a:lnTo>
                  <a:pt x="192635" y="579073"/>
                </a:lnTo>
                <a:lnTo>
                  <a:pt x="166716" y="621737"/>
                </a:lnTo>
                <a:cubicBezTo>
                  <a:pt x="76345" y="788094"/>
                  <a:pt x="25013" y="978734"/>
                  <a:pt x="25013" y="1181363"/>
                </a:cubicBezTo>
                <a:lnTo>
                  <a:pt x="27556" y="1231713"/>
                </a:lnTo>
                <a:lnTo>
                  <a:pt x="3404" y="1248772"/>
                </a:lnTo>
                <a:lnTo>
                  <a:pt x="0" y="1181363"/>
                </a:lnTo>
                <a:cubicBezTo>
                  <a:pt x="0" y="974416"/>
                  <a:pt x="52426" y="779715"/>
                  <a:pt x="144721" y="609814"/>
                </a:cubicBezTo>
                <a:close/>
                <a:moveTo>
                  <a:pt x="1001007" y="0"/>
                </a:moveTo>
                <a:lnTo>
                  <a:pt x="990588" y="26865"/>
                </a:lnTo>
                <a:lnTo>
                  <a:pt x="962458" y="31158"/>
                </a:lnTo>
                <a:cubicBezTo>
                  <a:pt x="771387" y="70257"/>
                  <a:pt x="597223" y="155770"/>
                  <a:pt x="452261" y="275403"/>
                </a:cubicBezTo>
                <a:lnTo>
                  <a:pt x="452063" y="275583"/>
                </a:lnTo>
                <a:lnTo>
                  <a:pt x="424390" y="266972"/>
                </a:lnTo>
                <a:lnTo>
                  <a:pt x="436350" y="256101"/>
                </a:lnTo>
                <a:cubicBezTo>
                  <a:pt x="584401" y="133920"/>
                  <a:pt x="762275" y="46585"/>
                  <a:pt x="957416" y="6653"/>
                </a:cubicBezTo>
                <a:close/>
                <a:moveTo>
                  <a:pt x="1397135" y="0"/>
                </a:moveTo>
                <a:lnTo>
                  <a:pt x="1440726" y="6653"/>
                </a:lnTo>
                <a:cubicBezTo>
                  <a:pt x="1635867" y="46585"/>
                  <a:pt x="1813742" y="133920"/>
                  <a:pt x="1961792" y="256101"/>
                </a:cubicBezTo>
                <a:lnTo>
                  <a:pt x="1973752" y="266972"/>
                </a:lnTo>
                <a:lnTo>
                  <a:pt x="1946079" y="275583"/>
                </a:lnTo>
                <a:lnTo>
                  <a:pt x="1945881" y="275403"/>
                </a:lnTo>
                <a:cubicBezTo>
                  <a:pt x="1800919" y="155770"/>
                  <a:pt x="1626755" y="70257"/>
                  <a:pt x="1435685" y="31158"/>
                </a:cubicBezTo>
                <a:lnTo>
                  <a:pt x="1407555" y="2686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75AD4B69-C4DB-A958-55FA-D94B5E85E1BD}"/>
              </a:ext>
            </a:extLst>
          </p:cNvPr>
          <p:cNvSpPr/>
          <p:nvPr/>
        </p:nvSpPr>
        <p:spPr>
          <a:xfrm>
            <a:off x="6047854" y="4752436"/>
            <a:ext cx="1577441" cy="1577441"/>
          </a:xfrm>
          <a:custGeom>
            <a:avLst/>
            <a:gdLst>
              <a:gd name="connsiteX0" fmla="*/ 1634568 w 2397080"/>
              <a:gd name="connsiteY0" fmla="*/ 2280586 h 2397080"/>
              <a:gd name="connsiteX1" fmla="*/ 1647491 w 2397080"/>
              <a:gd name="connsiteY1" fmla="*/ 2309891 h 2397080"/>
              <a:gd name="connsiteX2" fmla="*/ 1555107 w 2397080"/>
              <a:gd name="connsiteY2" fmla="*/ 2343703 h 2397080"/>
              <a:gd name="connsiteX3" fmla="*/ 1321138 w 2397080"/>
              <a:gd name="connsiteY3" fmla="*/ 2391421 h 2397080"/>
              <a:gd name="connsiteX4" fmla="*/ 1209055 w 2397080"/>
              <a:gd name="connsiteY4" fmla="*/ 2397080 h 2397080"/>
              <a:gd name="connsiteX5" fmla="*/ 1209780 w 2397080"/>
              <a:gd name="connsiteY5" fmla="*/ 2365053 h 2397080"/>
              <a:gd name="connsiteX6" fmla="*/ 1317867 w 2397080"/>
              <a:gd name="connsiteY6" fmla="*/ 2359595 h 2397080"/>
              <a:gd name="connsiteX7" fmla="*/ 1545594 w 2397080"/>
              <a:gd name="connsiteY7" fmla="*/ 2313151 h 2397080"/>
              <a:gd name="connsiteX8" fmla="*/ 762512 w 2397080"/>
              <a:gd name="connsiteY8" fmla="*/ 2280586 h 2397080"/>
              <a:gd name="connsiteX9" fmla="*/ 851487 w 2397080"/>
              <a:gd name="connsiteY9" fmla="*/ 2313151 h 2397080"/>
              <a:gd name="connsiteX10" fmla="*/ 1079213 w 2397080"/>
              <a:gd name="connsiteY10" fmla="*/ 2359595 h 2397080"/>
              <a:gd name="connsiteX11" fmla="*/ 1187300 w 2397080"/>
              <a:gd name="connsiteY11" fmla="*/ 2365053 h 2397080"/>
              <a:gd name="connsiteX12" fmla="*/ 1188025 w 2397080"/>
              <a:gd name="connsiteY12" fmla="*/ 2397080 h 2397080"/>
              <a:gd name="connsiteX13" fmla="*/ 1075942 w 2397080"/>
              <a:gd name="connsiteY13" fmla="*/ 2391421 h 2397080"/>
              <a:gd name="connsiteX14" fmla="*/ 841973 w 2397080"/>
              <a:gd name="connsiteY14" fmla="*/ 2343703 h 2397080"/>
              <a:gd name="connsiteX15" fmla="*/ 749590 w 2397080"/>
              <a:gd name="connsiteY15" fmla="*/ 2309891 h 2397080"/>
              <a:gd name="connsiteX16" fmla="*/ 381617 w 2397080"/>
              <a:gd name="connsiteY16" fmla="*/ 2031358 h 2397080"/>
              <a:gd name="connsiteX17" fmla="*/ 456169 w 2397080"/>
              <a:gd name="connsiteY17" fmla="*/ 2099116 h 2397080"/>
              <a:gd name="connsiteX18" fmla="*/ 642241 w 2397080"/>
              <a:gd name="connsiteY18" fmla="*/ 2224760 h 2397080"/>
              <a:gd name="connsiteX19" fmla="*/ 741512 w 2397080"/>
              <a:gd name="connsiteY19" fmla="*/ 2272581 h 2397080"/>
              <a:gd name="connsiteX20" fmla="*/ 729916 w 2397080"/>
              <a:gd name="connsiteY20" fmla="*/ 2302471 h 2397080"/>
              <a:gd name="connsiteX21" fmla="*/ 626992 w 2397080"/>
              <a:gd name="connsiteY21" fmla="*/ 2252890 h 2397080"/>
              <a:gd name="connsiteX22" fmla="*/ 435820 w 2397080"/>
              <a:gd name="connsiteY22" fmla="*/ 2123802 h 2397080"/>
              <a:gd name="connsiteX23" fmla="*/ 358459 w 2397080"/>
              <a:gd name="connsiteY23" fmla="*/ 2053492 h 2397080"/>
              <a:gd name="connsiteX24" fmla="*/ 2015463 w 2397080"/>
              <a:gd name="connsiteY24" fmla="*/ 2031358 h 2397080"/>
              <a:gd name="connsiteX25" fmla="*/ 2038621 w 2397080"/>
              <a:gd name="connsiteY25" fmla="*/ 2053492 h 2397080"/>
              <a:gd name="connsiteX26" fmla="*/ 1961261 w 2397080"/>
              <a:gd name="connsiteY26" fmla="*/ 2123802 h 2397080"/>
              <a:gd name="connsiteX27" fmla="*/ 1770089 w 2397080"/>
              <a:gd name="connsiteY27" fmla="*/ 2252890 h 2397080"/>
              <a:gd name="connsiteX28" fmla="*/ 1667164 w 2397080"/>
              <a:gd name="connsiteY28" fmla="*/ 2302471 h 2397080"/>
              <a:gd name="connsiteX29" fmla="*/ 1655568 w 2397080"/>
              <a:gd name="connsiteY29" fmla="*/ 2272581 h 2397080"/>
              <a:gd name="connsiteX30" fmla="*/ 1754839 w 2397080"/>
              <a:gd name="connsiteY30" fmla="*/ 2224760 h 2397080"/>
              <a:gd name="connsiteX31" fmla="*/ 1940911 w 2397080"/>
              <a:gd name="connsiteY31" fmla="*/ 2099116 h 2397080"/>
              <a:gd name="connsiteX32" fmla="*/ 2272581 w 2397080"/>
              <a:gd name="connsiteY32" fmla="*/ 1655569 h 2397080"/>
              <a:gd name="connsiteX33" fmla="*/ 2302471 w 2397080"/>
              <a:gd name="connsiteY33" fmla="*/ 1667165 h 2397080"/>
              <a:gd name="connsiteX34" fmla="*/ 2252890 w 2397080"/>
              <a:gd name="connsiteY34" fmla="*/ 1770089 h 2397080"/>
              <a:gd name="connsiteX35" fmla="*/ 2123802 w 2397080"/>
              <a:gd name="connsiteY35" fmla="*/ 1961261 h 2397080"/>
              <a:gd name="connsiteX36" fmla="*/ 2053492 w 2397080"/>
              <a:gd name="connsiteY36" fmla="*/ 2038621 h 2397080"/>
              <a:gd name="connsiteX37" fmla="*/ 2031358 w 2397080"/>
              <a:gd name="connsiteY37" fmla="*/ 2015463 h 2397080"/>
              <a:gd name="connsiteX38" fmla="*/ 2099115 w 2397080"/>
              <a:gd name="connsiteY38" fmla="*/ 1940911 h 2397080"/>
              <a:gd name="connsiteX39" fmla="*/ 2224760 w 2397080"/>
              <a:gd name="connsiteY39" fmla="*/ 1754840 h 2397080"/>
              <a:gd name="connsiteX40" fmla="*/ 124499 w 2397080"/>
              <a:gd name="connsiteY40" fmla="*/ 1655569 h 2397080"/>
              <a:gd name="connsiteX41" fmla="*/ 172321 w 2397080"/>
              <a:gd name="connsiteY41" fmla="*/ 1754840 h 2397080"/>
              <a:gd name="connsiteX42" fmla="*/ 297965 w 2397080"/>
              <a:gd name="connsiteY42" fmla="*/ 1940911 h 2397080"/>
              <a:gd name="connsiteX43" fmla="*/ 365722 w 2397080"/>
              <a:gd name="connsiteY43" fmla="*/ 2015463 h 2397080"/>
              <a:gd name="connsiteX44" fmla="*/ 343589 w 2397080"/>
              <a:gd name="connsiteY44" fmla="*/ 2038621 h 2397080"/>
              <a:gd name="connsiteX45" fmla="*/ 273279 w 2397080"/>
              <a:gd name="connsiteY45" fmla="*/ 1961261 h 2397080"/>
              <a:gd name="connsiteX46" fmla="*/ 144191 w 2397080"/>
              <a:gd name="connsiteY46" fmla="*/ 1770089 h 2397080"/>
              <a:gd name="connsiteX47" fmla="*/ 94609 w 2397080"/>
              <a:gd name="connsiteY47" fmla="*/ 1667165 h 2397080"/>
              <a:gd name="connsiteX48" fmla="*/ 2397080 w 2397080"/>
              <a:gd name="connsiteY48" fmla="*/ 1209056 h 2397080"/>
              <a:gd name="connsiteX49" fmla="*/ 2391420 w 2397080"/>
              <a:gd name="connsiteY49" fmla="*/ 1321138 h 2397080"/>
              <a:gd name="connsiteX50" fmla="*/ 2343703 w 2397080"/>
              <a:gd name="connsiteY50" fmla="*/ 1555107 h 2397080"/>
              <a:gd name="connsiteX51" fmla="*/ 2309890 w 2397080"/>
              <a:gd name="connsiteY51" fmla="*/ 1647491 h 2397080"/>
              <a:gd name="connsiteX52" fmla="*/ 2280585 w 2397080"/>
              <a:gd name="connsiteY52" fmla="*/ 1634568 h 2397080"/>
              <a:gd name="connsiteX53" fmla="*/ 2313150 w 2397080"/>
              <a:gd name="connsiteY53" fmla="*/ 1545594 h 2397080"/>
              <a:gd name="connsiteX54" fmla="*/ 2359594 w 2397080"/>
              <a:gd name="connsiteY54" fmla="*/ 1317867 h 2397080"/>
              <a:gd name="connsiteX55" fmla="*/ 2365052 w 2397080"/>
              <a:gd name="connsiteY55" fmla="*/ 1209780 h 2397080"/>
              <a:gd name="connsiteX56" fmla="*/ 0 w 2397080"/>
              <a:gd name="connsiteY56" fmla="*/ 1209056 h 2397080"/>
              <a:gd name="connsiteX57" fmla="*/ 32028 w 2397080"/>
              <a:gd name="connsiteY57" fmla="*/ 1209780 h 2397080"/>
              <a:gd name="connsiteX58" fmla="*/ 37486 w 2397080"/>
              <a:gd name="connsiteY58" fmla="*/ 1317867 h 2397080"/>
              <a:gd name="connsiteX59" fmla="*/ 83930 w 2397080"/>
              <a:gd name="connsiteY59" fmla="*/ 1545594 h 2397080"/>
              <a:gd name="connsiteX60" fmla="*/ 116495 w 2397080"/>
              <a:gd name="connsiteY60" fmla="*/ 1634568 h 2397080"/>
              <a:gd name="connsiteX61" fmla="*/ 87190 w 2397080"/>
              <a:gd name="connsiteY61" fmla="*/ 1647491 h 2397080"/>
              <a:gd name="connsiteX62" fmla="*/ 53377 w 2397080"/>
              <a:gd name="connsiteY62" fmla="*/ 1555107 h 2397080"/>
              <a:gd name="connsiteX63" fmla="*/ 5660 w 2397080"/>
              <a:gd name="connsiteY63" fmla="*/ 1321138 h 2397080"/>
              <a:gd name="connsiteX64" fmla="*/ 2309890 w 2397080"/>
              <a:gd name="connsiteY64" fmla="*/ 749590 h 2397080"/>
              <a:gd name="connsiteX65" fmla="*/ 2343703 w 2397080"/>
              <a:gd name="connsiteY65" fmla="*/ 841973 h 2397080"/>
              <a:gd name="connsiteX66" fmla="*/ 2391420 w 2397080"/>
              <a:gd name="connsiteY66" fmla="*/ 1075942 h 2397080"/>
              <a:gd name="connsiteX67" fmla="*/ 2397080 w 2397080"/>
              <a:gd name="connsiteY67" fmla="*/ 1188025 h 2397080"/>
              <a:gd name="connsiteX68" fmla="*/ 2365052 w 2397080"/>
              <a:gd name="connsiteY68" fmla="*/ 1187300 h 2397080"/>
              <a:gd name="connsiteX69" fmla="*/ 2359594 w 2397080"/>
              <a:gd name="connsiteY69" fmla="*/ 1079213 h 2397080"/>
              <a:gd name="connsiteX70" fmla="*/ 2313150 w 2397080"/>
              <a:gd name="connsiteY70" fmla="*/ 851487 h 2397080"/>
              <a:gd name="connsiteX71" fmla="*/ 2280585 w 2397080"/>
              <a:gd name="connsiteY71" fmla="*/ 762512 h 2397080"/>
              <a:gd name="connsiteX72" fmla="*/ 87190 w 2397080"/>
              <a:gd name="connsiteY72" fmla="*/ 749590 h 2397080"/>
              <a:gd name="connsiteX73" fmla="*/ 116495 w 2397080"/>
              <a:gd name="connsiteY73" fmla="*/ 762512 h 2397080"/>
              <a:gd name="connsiteX74" fmla="*/ 83930 w 2397080"/>
              <a:gd name="connsiteY74" fmla="*/ 851487 h 2397080"/>
              <a:gd name="connsiteX75" fmla="*/ 37486 w 2397080"/>
              <a:gd name="connsiteY75" fmla="*/ 1079213 h 2397080"/>
              <a:gd name="connsiteX76" fmla="*/ 32028 w 2397080"/>
              <a:gd name="connsiteY76" fmla="*/ 1187300 h 2397080"/>
              <a:gd name="connsiteX77" fmla="*/ 0 w 2397080"/>
              <a:gd name="connsiteY77" fmla="*/ 1188025 h 2397080"/>
              <a:gd name="connsiteX78" fmla="*/ 5660 w 2397080"/>
              <a:gd name="connsiteY78" fmla="*/ 1075942 h 2397080"/>
              <a:gd name="connsiteX79" fmla="*/ 53377 w 2397080"/>
              <a:gd name="connsiteY79" fmla="*/ 841973 h 2397080"/>
              <a:gd name="connsiteX80" fmla="*/ 2053492 w 2397080"/>
              <a:gd name="connsiteY80" fmla="*/ 358459 h 2397080"/>
              <a:gd name="connsiteX81" fmla="*/ 2123802 w 2397080"/>
              <a:gd name="connsiteY81" fmla="*/ 435820 h 2397080"/>
              <a:gd name="connsiteX82" fmla="*/ 2252890 w 2397080"/>
              <a:gd name="connsiteY82" fmla="*/ 626992 h 2397080"/>
              <a:gd name="connsiteX83" fmla="*/ 2302471 w 2397080"/>
              <a:gd name="connsiteY83" fmla="*/ 729916 h 2397080"/>
              <a:gd name="connsiteX84" fmla="*/ 2272581 w 2397080"/>
              <a:gd name="connsiteY84" fmla="*/ 741512 h 2397080"/>
              <a:gd name="connsiteX85" fmla="*/ 2224760 w 2397080"/>
              <a:gd name="connsiteY85" fmla="*/ 642241 h 2397080"/>
              <a:gd name="connsiteX86" fmla="*/ 2099115 w 2397080"/>
              <a:gd name="connsiteY86" fmla="*/ 456169 h 2397080"/>
              <a:gd name="connsiteX87" fmla="*/ 2031358 w 2397080"/>
              <a:gd name="connsiteY87" fmla="*/ 381617 h 2397080"/>
              <a:gd name="connsiteX88" fmla="*/ 343589 w 2397080"/>
              <a:gd name="connsiteY88" fmla="*/ 358459 h 2397080"/>
              <a:gd name="connsiteX89" fmla="*/ 365722 w 2397080"/>
              <a:gd name="connsiteY89" fmla="*/ 381617 h 2397080"/>
              <a:gd name="connsiteX90" fmla="*/ 297965 w 2397080"/>
              <a:gd name="connsiteY90" fmla="*/ 456169 h 2397080"/>
              <a:gd name="connsiteX91" fmla="*/ 172321 w 2397080"/>
              <a:gd name="connsiteY91" fmla="*/ 642241 h 2397080"/>
              <a:gd name="connsiteX92" fmla="*/ 124499 w 2397080"/>
              <a:gd name="connsiteY92" fmla="*/ 741512 h 2397080"/>
              <a:gd name="connsiteX93" fmla="*/ 94609 w 2397080"/>
              <a:gd name="connsiteY93" fmla="*/ 729916 h 2397080"/>
              <a:gd name="connsiteX94" fmla="*/ 144191 w 2397080"/>
              <a:gd name="connsiteY94" fmla="*/ 626992 h 2397080"/>
              <a:gd name="connsiteX95" fmla="*/ 273279 w 2397080"/>
              <a:gd name="connsiteY95" fmla="*/ 435820 h 2397080"/>
              <a:gd name="connsiteX96" fmla="*/ 1667164 w 2397080"/>
              <a:gd name="connsiteY96" fmla="*/ 94609 h 2397080"/>
              <a:gd name="connsiteX97" fmla="*/ 1770089 w 2397080"/>
              <a:gd name="connsiteY97" fmla="*/ 144191 h 2397080"/>
              <a:gd name="connsiteX98" fmla="*/ 1961261 w 2397080"/>
              <a:gd name="connsiteY98" fmla="*/ 273279 h 2397080"/>
              <a:gd name="connsiteX99" fmla="*/ 2038621 w 2397080"/>
              <a:gd name="connsiteY99" fmla="*/ 343589 h 2397080"/>
              <a:gd name="connsiteX100" fmla="*/ 2015463 w 2397080"/>
              <a:gd name="connsiteY100" fmla="*/ 365722 h 2397080"/>
              <a:gd name="connsiteX101" fmla="*/ 1940911 w 2397080"/>
              <a:gd name="connsiteY101" fmla="*/ 297965 h 2397080"/>
              <a:gd name="connsiteX102" fmla="*/ 1754839 w 2397080"/>
              <a:gd name="connsiteY102" fmla="*/ 172321 h 2397080"/>
              <a:gd name="connsiteX103" fmla="*/ 1655568 w 2397080"/>
              <a:gd name="connsiteY103" fmla="*/ 124499 h 2397080"/>
              <a:gd name="connsiteX104" fmla="*/ 729916 w 2397080"/>
              <a:gd name="connsiteY104" fmla="*/ 94609 h 2397080"/>
              <a:gd name="connsiteX105" fmla="*/ 741512 w 2397080"/>
              <a:gd name="connsiteY105" fmla="*/ 124499 h 2397080"/>
              <a:gd name="connsiteX106" fmla="*/ 642241 w 2397080"/>
              <a:gd name="connsiteY106" fmla="*/ 172321 h 2397080"/>
              <a:gd name="connsiteX107" fmla="*/ 456169 w 2397080"/>
              <a:gd name="connsiteY107" fmla="*/ 297965 h 2397080"/>
              <a:gd name="connsiteX108" fmla="*/ 381617 w 2397080"/>
              <a:gd name="connsiteY108" fmla="*/ 365722 h 2397080"/>
              <a:gd name="connsiteX109" fmla="*/ 358459 w 2397080"/>
              <a:gd name="connsiteY109" fmla="*/ 343589 h 2397080"/>
              <a:gd name="connsiteX110" fmla="*/ 435820 w 2397080"/>
              <a:gd name="connsiteY110" fmla="*/ 273279 h 2397080"/>
              <a:gd name="connsiteX111" fmla="*/ 626992 w 2397080"/>
              <a:gd name="connsiteY111" fmla="*/ 144191 h 2397080"/>
              <a:gd name="connsiteX112" fmla="*/ 1209055 w 2397080"/>
              <a:gd name="connsiteY112" fmla="*/ 0 h 2397080"/>
              <a:gd name="connsiteX113" fmla="*/ 1321138 w 2397080"/>
              <a:gd name="connsiteY113" fmla="*/ 5660 h 2397080"/>
              <a:gd name="connsiteX114" fmla="*/ 1555107 w 2397080"/>
              <a:gd name="connsiteY114" fmla="*/ 53377 h 2397080"/>
              <a:gd name="connsiteX115" fmla="*/ 1647491 w 2397080"/>
              <a:gd name="connsiteY115" fmla="*/ 87190 h 2397080"/>
              <a:gd name="connsiteX116" fmla="*/ 1634568 w 2397080"/>
              <a:gd name="connsiteY116" fmla="*/ 116495 h 2397080"/>
              <a:gd name="connsiteX117" fmla="*/ 1545594 w 2397080"/>
              <a:gd name="connsiteY117" fmla="*/ 83930 h 2397080"/>
              <a:gd name="connsiteX118" fmla="*/ 1317867 w 2397080"/>
              <a:gd name="connsiteY118" fmla="*/ 37486 h 2397080"/>
              <a:gd name="connsiteX119" fmla="*/ 1209780 w 2397080"/>
              <a:gd name="connsiteY119" fmla="*/ 32028 h 2397080"/>
              <a:gd name="connsiteX120" fmla="*/ 1188025 w 2397080"/>
              <a:gd name="connsiteY120" fmla="*/ 0 h 2397080"/>
              <a:gd name="connsiteX121" fmla="*/ 1187300 w 2397080"/>
              <a:gd name="connsiteY121" fmla="*/ 32028 h 2397080"/>
              <a:gd name="connsiteX122" fmla="*/ 1079213 w 2397080"/>
              <a:gd name="connsiteY122" fmla="*/ 37486 h 2397080"/>
              <a:gd name="connsiteX123" fmla="*/ 851487 w 2397080"/>
              <a:gd name="connsiteY123" fmla="*/ 83930 h 2397080"/>
              <a:gd name="connsiteX124" fmla="*/ 762512 w 2397080"/>
              <a:gd name="connsiteY124" fmla="*/ 116495 h 2397080"/>
              <a:gd name="connsiteX125" fmla="*/ 749590 w 2397080"/>
              <a:gd name="connsiteY125" fmla="*/ 87190 h 2397080"/>
              <a:gd name="connsiteX126" fmla="*/ 841973 w 2397080"/>
              <a:gd name="connsiteY126" fmla="*/ 53377 h 2397080"/>
              <a:gd name="connsiteX127" fmla="*/ 1075942 w 2397080"/>
              <a:gd name="connsiteY127" fmla="*/ 5660 h 2397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97080" h="2397080">
                <a:moveTo>
                  <a:pt x="1634568" y="2280586"/>
                </a:moveTo>
                <a:lnTo>
                  <a:pt x="1647491" y="2309891"/>
                </a:lnTo>
                <a:lnTo>
                  <a:pt x="1555107" y="2343703"/>
                </a:lnTo>
                <a:cubicBezTo>
                  <a:pt x="1480014" y="2367060"/>
                  <a:pt x="1401757" y="2383233"/>
                  <a:pt x="1321138" y="2391421"/>
                </a:cubicBezTo>
                <a:lnTo>
                  <a:pt x="1209055" y="2397080"/>
                </a:lnTo>
                <a:lnTo>
                  <a:pt x="1209780" y="2365053"/>
                </a:lnTo>
                <a:lnTo>
                  <a:pt x="1317867" y="2359595"/>
                </a:lnTo>
                <a:cubicBezTo>
                  <a:pt x="1396335" y="2351626"/>
                  <a:pt x="1472504" y="2335884"/>
                  <a:pt x="1545594" y="2313151"/>
                </a:cubicBezTo>
                <a:close/>
                <a:moveTo>
                  <a:pt x="762512" y="2280586"/>
                </a:moveTo>
                <a:lnTo>
                  <a:pt x="851487" y="2313151"/>
                </a:lnTo>
                <a:cubicBezTo>
                  <a:pt x="924576" y="2335884"/>
                  <a:pt x="1000746" y="2351626"/>
                  <a:pt x="1079213" y="2359595"/>
                </a:cubicBezTo>
                <a:lnTo>
                  <a:pt x="1187300" y="2365053"/>
                </a:lnTo>
                <a:lnTo>
                  <a:pt x="1188025" y="2397080"/>
                </a:lnTo>
                <a:lnTo>
                  <a:pt x="1075942" y="2391421"/>
                </a:lnTo>
                <a:cubicBezTo>
                  <a:pt x="995324" y="2383233"/>
                  <a:pt x="917066" y="2367060"/>
                  <a:pt x="841973" y="2343703"/>
                </a:cubicBezTo>
                <a:lnTo>
                  <a:pt x="749590" y="2309891"/>
                </a:lnTo>
                <a:close/>
                <a:moveTo>
                  <a:pt x="381617" y="2031358"/>
                </a:moveTo>
                <a:lnTo>
                  <a:pt x="456169" y="2099116"/>
                </a:lnTo>
                <a:cubicBezTo>
                  <a:pt x="513809" y="2146685"/>
                  <a:pt x="576094" y="2188827"/>
                  <a:pt x="642241" y="2224760"/>
                </a:cubicBezTo>
                <a:lnTo>
                  <a:pt x="741512" y="2272581"/>
                </a:lnTo>
                <a:lnTo>
                  <a:pt x="729916" y="2302471"/>
                </a:lnTo>
                <a:lnTo>
                  <a:pt x="626992" y="2252890"/>
                </a:lnTo>
                <a:cubicBezTo>
                  <a:pt x="559032" y="2215972"/>
                  <a:pt x="495040" y="2172675"/>
                  <a:pt x="435820" y="2123802"/>
                </a:cubicBezTo>
                <a:lnTo>
                  <a:pt x="358459" y="2053492"/>
                </a:lnTo>
                <a:close/>
                <a:moveTo>
                  <a:pt x="2015463" y="2031358"/>
                </a:moveTo>
                <a:lnTo>
                  <a:pt x="2038621" y="2053492"/>
                </a:lnTo>
                <a:lnTo>
                  <a:pt x="1961261" y="2123802"/>
                </a:lnTo>
                <a:cubicBezTo>
                  <a:pt x="1902041" y="2172675"/>
                  <a:pt x="1838049" y="2215972"/>
                  <a:pt x="1770089" y="2252890"/>
                </a:cubicBezTo>
                <a:lnTo>
                  <a:pt x="1667164" y="2302471"/>
                </a:lnTo>
                <a:lnTo>
                  <a:pt x="1655568" y="2272581"/>
                </a:lnTo>
                <a:lnTo>
                  <a:pt x="1754839" y="2224760"/>
                </a:lnTo>
                <a:cubicBezTo>
                  <a:pt x="1820986" y="2188827"/>
                  <a:pt x="1883271" y="2146685"/>
                  <a:pt x="1940911" y="2099116"/>
                </a:cubicBezTo>
                <a:close/>
                <a:moveTo>
                  <a:pt x="2272581" y="1655569"/>
                </a:moveTo>
                <a:lnTo>
                  <a:pt x="2302471" y="1667165"/>
                </a:lnTo>
                <a:lnTo>
                  <a:pt x="2252890" y="1770089"/>
                </a:lnTo>
                <a:cubicBezTo>
                  <a:pt x="2215972" y="1838049"/>
                  <a:pt x="2172674" y="1902041"/>
                  <a:pt x="2123802" y="1961261"/>
                </a:cubicBezTo>
                <a:lnTo>
                  <a:pt x="2053492" y="2038621"/>
                </a:lnTo>
                <a:lnTo>
                  <a:pt x="2031358" y="2015463"/>
                </a:lnTo>
                <a:lnTo>
                  <a:pt x="2099115" y="1940911"/>
                </a:lnTo>
                <a:cubicBezTo>
                  <a:pt x="2146684" y="1883271"/>
                  <a:pt x="2188826" y="1820987"/>
                  <a:pt x="2224760" y="1754840"/>
                </a:cubicBezTo>
                <a:close/>
                <a:moveTo>
                  <a:pt x="124499" y="1655569"/>
                </a:moveTo>
                <a:lnTo>
                  <a:pt x="172321" y="1754840"/>
                </a:lnTo>
                <a:cubicBezTo>
                  <a:pt x="208254" y="1820987"/>
                  <a:pt x="250396" y="1883271"/>
                  <a:pt x="297965" y="1940911"/>
                </a:cubicBezTo>
                <a:lnTo>
                  <a:pt x="365722" y="2015463"/>
                </a:lnTo>
                <a:lnTo>
                  <a:pt x="343589" y="2038621"/>
                </a:lnTo>
                <a:lnTo>
                  <a:pt x="273279" y="1961261"/>
                </a:lnTo>
                <a:cubicBezTo>
                  <a:pt x="224406" y="1902041"/>
                  <a:pt x="181109" y="1838049"/>
                  <a:pt x="144191" y="1770089"/>
                </a:cubicBezTo>
                <a:lnTo>
                  <a:pt x="94609" y="1667165"/>
                </a:lnTo>
                <a:close/>
                <a:moveTo>
                  <a:pt x="2397080" y="1209056"/>
                </a:moveTo>
                <a:lnTo>
                  <a:pt x="2391420" y="1321138"/>
                </a:lnTo>
                <a:cubicBezTo>
                  <a:pt x="2383233" y="1401757"/>
                  <a:pt x="2367059" y="1480014"/>
                  <a:pt x="2343703" y="1555107"/>
                </a:cubicBezTo>
                <a:lnTo>
                  <a:pt x="2309890" y="1647491"/>
                </a:lnTo>
                <a:lnTo>
                  <a:pt x="2280585" y="1634568"/>
                </a:lnTo>
                <a:lnTo>
                  <a:pt x="2313150" y="1545594"/>
                </a:lnTo>
                <a:cubicBezTo>
                  <a:pt x="2335884" y="1472504"/>
                  <a:pt x="2351626" y="1396335"/>
                  <a:pt x="2359594" y="1317867"/>
                </a:cubicBezTo>
                <a:lnTo>
                  <a:pt x="2365052" y="1209780"/>
                </a:lnTo>
                <a:close/>
                <a:moveTo>
                  <a:pt x="0" y="1209056"/>
                </a:moveTo>
                <a:lnTo>
                  <a:pt x="32028" y="1209780"/>
                </a:lnTo>
                <a:lnTo>
                  <a:pt x="37486" y="1317867"/>
                </a:lnTo>
                <a:cubicBezTo>
                  <a:pt x="45455" y="1396335"/>
                  <a:pt x="61197" y="1472504"/>
                  <a:pt x="83930" y="1545594"/>
                </a:cubicBezTo>
                <a:lnTo>
                  <a:pt x="116495" y="1634568"/>
                </a:lnTo>
                <a:lnTo>
                  <a:pt x="87190" y="1647491"/>
                </a:lnTo>
                <a:lnTo>
                  <a:pt x="53377" y="1555107"/>
                </a:lnTo>
                <a:cubicBezTo>
                  <a:pt x="30021" y="1480014"/>
                  <a:pt x="13847" y="1401757"/>
                  <a:pt x="5660" y="1321138"/>
                </a:cubicBezTo>
                <a:close/>
                <a:moveTo>
                  <a:pt x="2309890" y="749590"/>
                </a:moveTo>
                <a:lnTo>
                  <a:pt x="2343703" y="841973"/>
                </a:lnTo>
                <a:cubicBezTo>
                  <a:pt x="2367059" y="917066"/>
                  <a:pt x="2383233" y="995324"/>
                  <a:pt x="2391420" y="1075942"/>
                </a:cubicBezTo>
                <a:lnTo>
                  <a:pt x="2397080" y="1188025"/>
                </a:lnTo>
                <a:lnTo>
                  <a:pt x="2365052" y="1187300"/>
                </a:lnTo>
                <a:lnTo>
                  <a:pt x="2359594" y="1079213"/>
                </a:lnTo>
                <a:cubicBezTo>
                  <a:pt x="2351626" y="1000746"/>
                  <a:pt x="2335884" y="924576"/>
                  <a:pt x="2313150" y="851487"/>
                </a:cubicBezTo>
                <a:lnTo>
                  <a:pt x="2280585" y="762512"/>
                </a:lnTo>
                <a:close/>
                <a:moveTo>
                  <a:pt x="87190" y="749590"/>
                </a:moveTo>
                <a:lnTo>
                  <a:pt x="116495" y="762512"/>
                </a:lnTo>
                <a:lnTo>
                  <a:pt x="83930" y="851487"/>
                </a:lnTo>
                <a:cubicBezTo>
                  <a:pt x="61197" y="924576"/>
                  <a:pt x="45455" y="1000746"/>
                  <a:pt x="37486" y="1079213"/>
                </a:cubicBezTo>
                <a:lnTo>
                  <a:pt x="32028" y="1187300"/>
                </a:lnTo>
                <a:lnTo>
                  <a:pt x="0" y="1188025"/>
                </a:lnTo>
                <a:lnTo>
                  <a:pt x="5660" y="1075942"/>
                </a:lnTo>
                <a:cubicBezTo>
                  <a:pt x="13847" y="995324"/>
                  <a:pt x="30021" y="917066"/>
                  <a:pt x="53377" y="841973"/>
                </a:cubicBezTo>
                <a:close/>
                <a:moveTo>
                  <a:pt x="2053492" y="358459"/>
                </a:moveTo>
                <a:lnTo>
                  <a:pt x="2123802" y="435820"/>
                </a:lnTo>
                <a:cubicBezTo>
                  <a:pt x="2172674" y="495040"/>
                  <a:pt x="2215972" y="559032"/>
                  <a:pt x="2252890" y="626992"/>
                </a:cubicBezTo>
                <a:lnTo>
                  <a:pt x="2302471" y="729916"/>
                </a:lnTo>
                <a:lnTo>
                  <a:pt x="2272581" y="741512"/>
                </a:lnTo>
                <a:lnTo>
                  <a:pt x="2224760" y="642241"/>
                </a:lnTo>
                <a:cubicBezTo>
                  <a:pt x="2188826" y="576094"/>
                  <a:pt x="2146684" y="513809"/>
                  <a:pt x="2099115" y="456169"/>
                </a:cubicBezTo>
                <a:lnTo>
                  <a:pt x="2031358" y="381617"/>
                </a:lnTo>
                <a:close/>
                <a:moveTo>
                  <a:pt x="343589" y="358459"/>
                </a:moveTo>
                <a:lnTo>
                  <a:pt x="365722" y="381617"/>
                </a:lnTo>
                <a:lnTo>
                  <a:pt x="297965" y="456169"/>
                </a:lnTo>
                <a:cubicBezTo>
                  <a:pt x="250396" y="513809"/>
                  <a:pt x="208254" y="576094"/>
                  <a:pt x="172321" y="642241"/>
                </a:cubicBezTo>
                <a:lnTo>
                  <a:pt x="124499" y="741512"/>
                </a:lnTo>
                <a:lnTo>
                  <a:pt x="94609" y="729916"/>
                </a:lnTo>
                <a:lnTo>
                  <a:pt x="144191" y="626992"/>
                </a:lnTo>
                <a:cubicBezTo>
                  <a:pt x="181109" y="559032"/>
                  <a:pt x="224406" y="495040"/>
                  <a:pt x="273279" y="435820"/>
                </a:cubicBezTo>
                <a:close/>
                <a:moveTo>
                  <a:pt x="1667164" y="94609"/>
                </a:moveTo>
                <a:lnTo>
                  <a:pt x="1770089" y="144191"/>
                </a:lnTo>
                <a:cubicBezTo>
                  <a:pt x="1838049" y="181109"/>
                  <a:pt x="1902041" y="224406"/>
                  <a:pt x="1961261" y="273279"/>
                </a:cubicBezTo>
                <a:lnTo>
                  <a:pt x="2038621" y="343589"/>
                </a:lnTo>
                <a:lnTo>
                  <a:pt x="2015463" y="365722"/>
                </a:lnTo>
                <a:lnTo>
                  <a:pt x="1940911" y="297965"/>
                </a:lnTo>
                <a:cubicBezTo>
                  <a:pt x="1883271" y="250396"/>
                  <a:pt x="1820986" y="208254"/>
                  <a:pt x="1754839" y="172321"/>
                </a:cubicBezTo>
                <a:lnTo>
                  <a:pt x="1655568" y="124499"/>
                </a:lnTo>
                <a:close/>
                <a:moveTo>
                  <a:pt x="729916" y="94609"/>
                </a:moveTo>
                <a:lnTo>
                  <a:pt x="741512" y="124499"/>
                </a:lnTo>
                <a:lnTo>
                  <a:pt x="642241" y="172321"/>
                </a:lnTo>
                <a:cubicBezTo>
                  <a:pt x="576094" y="208254"/>
                  <a:pt x="513809" y="250396"/>
                  <a:pt x="456169" y="297965"/>
                </a:cubicBezTo>
                <a:lnTo>
                  <a:pt x="381617" y="365722"/>
                </a:lnTo>
                <a:lnTo>
                  <a:pt x="358459" y="343589"/>
                </a:lnTo>
                <a:lnTo>
                  <a:pt x="435820" y="273279"/>
                </a:lnTo>
                <a:cubicBezTo>
                  <a:pt x="495040" y="224406"/>
                  <a:pt x="559032" y="181109"/>
                  <a:pt x="626992" y="144191"/>
                </a:cubicBezTo>
                <a:close/>
                <a:moveTo>
                  <a:pt x="1209055" y="0"/>
                </a:moveTo>
                <a:lnTo>
                  <a:pt x="1321138" y="5660"/>
                </a:lnTo>
                <a:cubicBezTo>
                  <a:pt x="1401757" y="13847"/>
                  <a:pt x="1480014" y="30021"/>
                  <a:pt x="1555107" y="53377"/>
                </a:cubicBezTo>
                <a:lnTo>
                  <a:pt x="1647491" y="87190"/>
                </a:lnTo>
                <a:lnTo>
                  <a:pt x="1634568" y="116495"/>
                </a:lnTo>
                <a:lnTo>
                  <a:pt x="1545594" y="83930"/>
                </a:lnTo>
                <a:cubicBezTo>
                  <a:pt x="1472504" y="61197"/>
                  <a:pt x="1396335" y="45455"/>
                  <a:pt x="1317867" y="37486"/>
                </a:cubicBezTo>
                <a:lnTo>
                  <a:pt x="1209780" y="32028"/>
                </a:lnTo>
                <a:close/>
                <a:moveTo>
                  <a:pt x="1188025" y="0"/>
                </a:moveTo>
                <a:lnTo>
                  <a:pt x="1187300" y="32028"/>
                </a:lnTo>
                <a:lnTo>
                  <a:pt x="1079213" y="37486"/>
                </a:lnTo>
                <a:cubicBezTo>
                  <a:pt x="1000746" y="45455"/>
                  <a:pt x="924576" y="61197"/>
                  <a:pt x="851487" y="83930"/>
                </a:cubicBezTo>
                <a:lnTo>
                  <a:pt x="762512" y="116495"/>
                </a:lnTo>
                <a:lnTo>
                  <a:pt x="749590" y="87190"/>
                </a:lnTo>
                <a:lnTo>
                  <a:pt x="841973" y="53377"/>
                </a:lnTo>
                <a:cubicBezTo>
                  <a:pt x="917066" y="30021"/>
                  <a:pt x="995324" y="13847"/>
                  <a:pt x="1075942" y="566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29FC7A90-B681-385F-0A83-21E410F29EC4}"/>
              </a:ext>
            </a:extLst>
          </p:cNvPr>
          <p:cNvSpPr/>
          <p:nvPr/>
        </p:nvSpPr>
        <p:spPr>
          <a:xfrm>
            <a:off x="7914018" y="4752418"/>
            <a:ext cx="1577465" cy="1577465"/>
          </a:xfrm>
          <a:custGeom>
            <a:avLst/>
            <a:gdLst>
              <a:gd name="connsiteX0" fmla="*/ 983707 w 2397116"/>
              <a:gd name="connsiteY0" fmla="*/ 2338903 h 2397116"/>
              <a:gd name="connsiteX1" fmla="*/ 1079851 w 2397116"/>
              <a:gd name="connsiteY1" fmla="*/ 2353576 h 2397116"/>
              <a:gd name="connsiteX2" fmla="*/ 1186815 w 2397116"/>
              <a:gd name="connsiteY2" fmla="*/ 2358977 h 2397116"/>
              <a:gd name="connsiteX3" fmla="*/ 1188398 w 2397116"/>
              <a:gd name="connsiteY3" fmla="*/ 2397116 h 2397116"/>
              <a:gd name="connsiteX4" fmla="*/ 1075960 w 2397116"/>
              <a:gd name="connsiteY4" fmla="*/ 2391439 h 2397116"/>
              <a:gd name="connsiteX5" fmla="*/ 974717 w 2397116"/>
              <a:gd name="connsiteY5" fmla="*/ 2375987 h 2397116"/>
              <a:gd name="connsiteX6" fmla="*/ 1413409 w 2397116"/>
              <a:gd name="connsiteY6" fmla="*/ 2338903 h 2397116"/>
              <a:gd name="connsiteX7" fmla="*/ 1422399 w 2397116"/>
              <a:gd name="connsiteY7" fmla="*/ 2375987 h 2397116"/>
              <a:gd name="connsiteX8" fmla="*/ 1321156 w 2397116"/>
              <a:gd name="connsiteY8" fmla="*/ 2391439 h 2397116"/>
              <a:gd name="connsiteX9" fmla="*/ 1208718 w 2397116"/>
              <a:gd name="connsiteY9" fmla="*/ 2397116 h 2397116"/>
              <a:gd name="connsiteX10" fmla="*/ 1210301 w 2397116"/>
              <a:gd name="connsiteY10" fmla="*/ 2358977 h 2397116"/>
              <a:gd name="connsiteX11" fmla="*/ 1317265 w 2397116"/>
              <a:gd name="connsiteY11" fmla="*/ 2353576 h 2397116"/>
              <a:gd name="connsiteX12" fmla="*/ 765324 w 2397116"/>
              <a:gd name="connsiteY12" fmla="*/ 2275171 h 2397116"/>
              <a:gd name="connsiteX13" fmla="*/ 853309 w 2397116"/>
              <a:gd name="connsiteY13" fmla="*/ 2307373 h 2397116"/>
              <a:gd name="connsiteX14" fmla="*/ 960568 w 2397116"/>
              <a:gd name="connsiteY14" fmla="*/ 2334953 h 2397116"/>
              <a:gd name="connsiteX15" fmla="*/ 954675 w 2397116"/>
              <a:gd name="connsiteY15" fmla="*/ 2372696 h 2397116"/>
              <a:gd name="connsiteX16" fmla="*/ 841991 w 2397116"/>
              <a:gd name="connsiteY16" fmla="*/ 2343721 h 2397116"/>
              <a:gd name="connsiteX17" fmla="*/ 749273 w 2397116"/>
              <a:gd name="connsiteY17" fmla="*/ 2309786 h 2397116"/>
              <a:gd name="connsiteX18" fmla="*/ 1631792 w 2397116"/>
              <a:gd name="connsiteY18" fmla="*/ 2275171 h 2397116"/>
              <a:gd name="connsiteX19" fmla="*/ 1647843 w 2397116"/>
              <a:gd name="connsiteY19" fmla="*/ 2309786 h 2397116"/>
              <a:gd name="connsiteX20" fmla="*/ 1555125 w 2397116"/>
              <a:gd name="connsiteY20" fmla="*/ 2343721 h 2397116"/>
              <a:gd name="connsiteX21" fmla="*/ 1442441 w 2397116"/>
              <a:gd name="connsiteY21" fmla="*/ 2372696 h 2397116"/>
              <a:gd name="connsiteX22" fmla="*/ 1436548 w 2397116"/>
              <a:gd name="connsiteY22" fmla="*/ 2334953 h 2397116"/>
              <a:gd name="connsiteX23" fmla="*/ 1543807 w 2397116"/>
              <a:gd name="connsiteY23" fmla="*/ 2307373 h 2397116"/>
              <a:gd name="connsiteX24" fmla="*/ 1833478 w 2397116"/>
              <a:gd name="connsiteY24" fmla="*/ 2169922 h 2397116"/>
              <a:gd name="connsiteX25" fmla="*/ 1855975 w 2397116"/>
              <a:gd name="connsiteY25" fmla="*/ 2200742 h 2397116"/>
              <a:gd name="connsiteX26" fmla="*/ 1770107 w 2397116"/>
              <a:gd name="connsiteY26" fmla="*/ 2252908 h 2397116"/>
              <a:gd name="connsiteX27" fmla="*/ 1666850 w 2397116"/>
              <a:gd name="connsiteY27" fmla="*/ 2302649 h 2397116"/>
              <a:gd name="connsiteX28" fmla="*/ 1653706 w 2397116"/>
              <a:gd name="connsiteY28" fmla="*/ 2266776 h 2397116"/>
              <a:gd name="connsiteX29" fmla="*/ 1751965 w 2397116"/>
              <a:gd name="connsiteY29" fmla="*/ 2219442 h 2397116"/>
              <a:gd name="connsiteX30" fmla="*/ 563638 w 2397116"/>
              <a:gd name="connsiteY30" fmla="*/ 2169922 h 2397116"/>
              <a:gd name="connsiteX31" fmla="*/ 645151 w 2397116"/>
              <a:gd name="connsiteY31" fmla="*/ 2219442 h 2397116"/>
              <a:gd name="connsiteX32" fmla="*/ 743410 w 2397116"/>
              <a:gd name="connsiteY32" fmla="*/ 2266776 h 2397116"/>
              <a:gd name="connsiteX33" fmla="*/ 730266 w 2397116"/>
              <a:gd name="connsiteY33" fmla="*/ 2302649 h 2397116"/>
              <a:gd name="connsiteX34" fmla="*/ 627009 w 2397116"/>
              <a:gd name="connsiteY34" fmla="*/ 2252908 h 2397116"/>
              <a:gd name="connsiteX35" fmla="*/ 541141 w 2397116"/>
              <a:gd name="connsiteY35" fmla="*/ 2200742 h 2397116"/>
              <a:gd name="connsiteX36" fmla="*/ 386298 w 2397116"/>
              <a:gd name="connsiteY36" fmla="*/ 2027424 h 2397116"/>
              <a:gd name="connsiteX37" fmla="*/ 460047 w 2397116"/>
              <a:gd name="connsiteY37" fmla="*/ 2094451 h 2397116"/>
              <a:gd name="connsiteX38" fmla="*/ 543925 w 2397116"/>
              <a:gd name="connsiteY38" fmla="*/ 2157175 h 2397116"/>
              <a:gd name="connsiteX39" fmla="*/ 524044 w 2397116"/>
              <a:gd name="connsiteY39" fmla="*/ 2189779 h 2397116"/>
              <a:gd name="connsiteX40" fmla="*/ 435837 w 2397116"/>
              <a:gd name="connsiteY40" fmla="*/ 2123820 h 2397116"/>
              <a:gd name="connsiteX41" fmla="*/ 358213 w 2397116"/>
              <a:gd name="connsiteY41" fmla="*/ 2053270 h 2397116"/>
              <a:gd name="connsiteX42" fmla="*/ 2010818 w 2397116"/>
              <a:gd name="connsiteY42" fmla="*/ 2027424 h 2397116"/>
              <a:gd name="connsiteX43" fmla="*/ 2038903 w 2397116"/>
              <a:gd name="connsiteY43" fmla="*/ 2053270 h 2397116"/>
              <a:gd name="connsiteX44" fmla="*/ 1961279 w 2397116"/>
              <a:gd name="connsiteY44" fmla="*/ 2123820 h 2397116"/>
              <a:gd name="connsiteX45" fmla="*/ 1873072 w 2397116"/>
              <a:gd name="connsiteY45" fmla="*/ 2189779 h 2397116"/>
              <a:gd name="connsiteX46" fmla="*/ 1853191 w 2397116"/>
              <a:gd name="connsiteY46" fmla="*/ 2157175 h 2397116"/>
              <a:gd name="connsiteX47" fmla="*/ 1937069 w 2397116"/>
              <a:gd name="connsiteY47" fmla="*/ 2094451 h 2397116"/>
              <a:gd name="connsiteX48" fmla="*/ 239942 w 2397116"/>
              <a:gd name="connsiteY48" fmla="*/ 1853191 h 2397116"/>
              <a:gd name="connsiteX49" fmla="*/ 302665 w 2397116"/>
              <a:gd name="connsiteY49" fmla="*/ 1937070 h 2397116"/>
              <a:gd name="connsiteX50" fmla="*/ 369692 w 2397116"/>
              <a:gd name="connsiteY50" fmla="*/ 2010818 h 2397116"/>
              <a:gd name="connsiteX51" fmla="*/ 343846 w 2397116"/>
              <a:gd name="connsiteY51" fmla="*/ 2038903 h 2397116"/>
              <a:gd name="connsiteX52" fmla="*/ 273296 w 2397116"/>
              <a:gd name="connsiteY52" fmla="*/ 1961279 h 2397116"/>
              <a:gd name="connsiteX53" fmla="*/ 207337 w 2397116"/>
              <a:gd name="connsiteY53" fmla="*/ 1873072 h 2397116"/>
              <a:gd name="connsiteX54" fmla="*/ 2157174 w 2397116"/>
              <a:gd name="connsiteY54" fmla="*/ 1853191 h 2397116"/>
              <a:gd name="connsiteX55" fmla="*/ 2189779 w 2397116"/>
              <a:gd name="connsiteY55" fmla="*/ 1873072 h 2397116"/>
              <a:gd name="connsiteX56" fmla="*/ 2123820 w 2397116"/>
              <a:gd name="connsiteY56" fmla="*/ 1961279 h 2397116"/>
              <a:gd name="connsiteX57" fmla="*/ 2053270 w 2397116"/>
              <a:gd name="connsiteY57" fmla="*/ 2038903 h 2397116"/>
              <a:gd name="connsiteX58" fmla="*/ 2027424 w 2397116"/>
              <a:gd name="connsiteY58" fmla="*/ 2010818 h 2397116"/>
              <a:gd name="connsiteX59" fmla="*/ 2094451 w 2397116"/>
              <a:gd name="connsiteY59" fmla="*/ 1937070 h 2397116"/>
              <a:gd name="connsiteX60" fmla="*/ 2266776 w 2397116"/>
              <a:gd name="connsiteY60" fmla="*/ 1653706 h 2397116"/>
              <a:gd name="connsiteX61" fmla="*/ 2302649 w 2397116"/>
              <a:gd name="connsiteY61" fmla="*/ 1666850 h 2397116"/>
              <a:gd name="connsiteX62" fmla="*/ 2252908 w 2397116"/>
              <a:gd name="connsiteY62" fmla="*/ 1770107 h 2397116"/>
              <a:gd name="connsiteX63" fmla="*/ 2200742 w 2397116"/>
              <a:gd name="connsiteY63" fmla="*/ 1855975 h 2397116"/>
              <a:gd name="connsiteX64" fmla="*/ 2169922 w 2397116"/>
              <a:gd name="connsiteY64" fmla="*/ 1833479 h 2397116"/>
              <a:gd name="connsiteX65" fmla="*/ 2219442 w 2397116"/>
              <a:gd name="connsiteY65" fmla="*/ 1751965 h 2397116"/>
              <a:gd name="connsiteX66" fmla="*/ 130340 w 2397116"/>
              <a:gd name="connsiteY66" fmla="*/ 1653706 h 2397116"/>
              <a:gd name="connsiteX67" fmla="*/ 177674 w 2397116"/>
              <a:gd name="connsiteY67" fmla="*/ 1751965 h 2397116"/>
              <a:gd name="connsiteX68" fmla="*/ 227194 w 2397116"/>
              <a:gd name="connsiteY68" fmla="*/ 1833479 h 2397116"/>
              <a:gd name="connsiteX69" fmla="*/ 196374 w 2397116"/>
              <a:gd name="connsiteY69" fmla="*/ 1855975 h 2397116"/>
              <a:gd name="connsiteX70" fmla="*/ 144208 w 2397116"/>
              <a:gd name="connsiteY70" fmla="*/ 1770107 h 2397116"/>
              <a:gd name="connsiteX71" fmla="*/ 94467 w 2397116"/>
              <a:gd name="connsiteY71" fmla="*/ 1666850 h 2397116"/>
              <a:gd name="connsiteX72" fmla="*/ 2334952 w 2397116"/>
              <a:gd name="connsiteY72" fmla="*/ 1436549 h 2397116"/>
              <a:gd name="connsiteX73" fmla="*/ 2372695 w 2397116"/>
              <a:gd name="connsiteY73" fmla="*/ 1442441 h 2397116"/>
              <a:gd name="connsiteX74" fmla="*/ 2343721 w 2397116"/>
              <a:gd name="connsiteY74" fmla="*/ 1555125 h 2397116"/>
              <a:gd name="connsiteX75" fmla="*/ 2309786 w 2397116"/>
              <a:gd name="connsiteY75" fmla="*/ 1647843 h 2397116"/>
              <a:gd name="connsiteX76" fmla="*/ 2275170 w 2397116"/>
              <a:gd name="connsiteY76" fmla="*/ 1631792 h 2397116"/>
              <a:gd name="connsiteX77" fmla="*/ 2307373 w 2397116"/>
              <a:gd name="connsiteY77" fmla="*/ 1543808 h 2397116"/>
              <a:gd name="connsiteX78" fmla="*/ 62164 w 2397116"/>
              <a:gd name="connsiteY78" fmla="*/ 1436549 h 2397116"/>
              <a:gd name="connsiteX79" fmla="*/ 89743 w 2397116"/>
              <a:gd name="connsiteY79" fmla="*/ 1543808 h 2397116"/>
              <a:gd name="connsiteX80" fmla="*/ 121946 w 2397116"/>
              <a:gd name="connsiteY80" fmla="*/ 1631792 h 2397116"/>
              <a:gd name="connsiteX81" fmla="*/ 87330 w 2397116"/>
              <a:gd name="connsiteY81" fmla="*/ 1647843 h 2397116"/>
              <a:gd name="connsiteX82" fmla="*/ 53395 w 2397116"/>
              <a:gd name="connsiteY82" fmla="*/ 1555125 h 2397116"/>
              <a:gd name="connsiteX83" fmla="*/ 24421 w 2397116"/>
              <a:gd name="connsiteY83" fmla="*/ 1442441 h 2397116"/>
              <a:gd name="connsiteX84" fmla="*/ 2397116 w 2397116"/>
              <a:gd name="connsiteY84" fmla="*/ 1208719 h 2397116"/>
              <a:gd name="connsiteX85" fmla="*/ 2391438 w 2397116"/>
              <a:gd name="connsiteY85" fmla="*/ 1321156 h 2397116"/>
              <a:gd name="connsiteX86" fmla="*/ 2375987 w 2397116"/>
              <a:gd name="connsiteY86" fmla="*/ 1422399 h 2397116"/>
              <a:gd name="connsiteX87" fmla="*/ 2338902 w 2397116"/>
              <a:gd name="connsiteY87" fmla="*/ 1413410 h 2397116"/>
              <a:gd name="connsiteX88" fmla="*/ 2353576 w 2397116"/>
              <a:gd name="connsiteY88" fmla="*/ 1317265 h 2397116"/>
              <a:gd name="connsiteX89" fmla="*/ 2358977 w 2397116"/>
              <a:gd name="connsiteY89" fmla="*/ 1210302 h 2397116"/>
              <a:gd name="connsiteX90" fmla="*/ 0 w 2397116"/>
              <a:gd name="connsiteY90" fmla="*/ 1208719 h 2397116"/>
              <a:gd name="connsiteX91" fmla="*/ 38139 w 2397116"/>
              <a:gd name="connsiteY91" fmla="*/ 1210302 h 2397116"/>
              <a:gd name="connsiteX92" fmla="*/ 43540 w 2397116"/>
              <a:gd name="connsiteY92" fmla="*/ 1317265 h 2397116"/>
              <a:gd name="connsiteX93" fmla="*/ 58214 w 2397116"/>
              <a:gd name="connsiteY93" fmla="*/ 1413410 h 2397116"/>
              <a:gd name="connsiteX94" fmla="*/ 21129 w 2397116"/>
              <a:gd name="connsiteY94" fmla="*/ 1422399 h 2397116"/>
              <a:gd name="connsiteX95" fmla="*/ 5678 w 2397116"/>
              <a:gd name="connsiteY95" fmla="*/ 1321156 h 2397116"/>
              <a:gd name="connsiteX96" fmla="*/ 2375987 w 2397116"/>
              <a:gd name="connsiteY96" fmla="*/ 974717 h 2397116"/>
              <a:gd name="connsiteX97" fmla="*/ 2391438 w 2397116"/>
              <a:gd name="connsiteY97" fmla="*/ 1075960 h 2397116"/>
              <a:gd name="connsiteX98" fmla="*/ 2397116 w 2397116"/>
              <a:gd name="connsiteY98" fmla="*/ 1188398 h 2397116"/>
              <a:gd name="connsiteX99" fmla="*/ 2358977 w 2397116"/>
              <a:gd name="connsiteY99" fmla="*/ 1186815 h 2397116"/>
              <a:gd name="connsiteX100" fmla="*/ 2353576 w 2397116"/>
              <a:gd name="connsiteY100" fmla="*/ 1079852 h 2397116"/>
              <a:gd name="connsiteX101" fmla="*/ 2338902 w 2397116"/>
              <a:gd name="connsiteY101" fmla="*/ 983707 h 2397116"/>
              <a:gd name="connsiteX102" fmla="*/ 21129 w 2397116"/>
              <a:gd name="connsiteY102" fmla="*/ 974717 h 2397116"/>
              <a:gd name="connsiteX103" fmla="*/ 58214 w 2397116"/>
              <a:gd name="connsiteY103" fmla="*/ 983707 h 2397116"/>
              <a:gd name="connsiteX104" fmla="*/ 43540 w 2397116"/>
              <a:gd name="connsiteY104" fmla="*/ 1079852 h 2397116"/>
              <a:gd name="connsiteX105" fmla="*/ 38139 w 2397116"/>
              <a:gd name="connsiteY105" fmla="*/ 1186815 h 2397116"/>
              <a:gd name="connsiteX106" fmla="*/ 0 w 2397116"/>
              <a:gd name="connsiteY106" fmla="*/ 1188398 h 2397116"/>
              <a:gd name="connsiteX107" fmla="*/ 5678 w 2397116"/>
              <a:gd name="connsiteY107" fmla="*/ 1075960 h 2397116"/>
              <a:gd name="connsiteX108" fmla="*/ 2309786 w 2397116"/>
              <a:gd name="connsiteY108" fmla="*/ 749273 h 2397116"/>
              <a:gd name="connsiteX109" fmla="*/ 2343721 w 2397116"/>
              <a:gd name="connsiteY109" fmla="*/ 841991 h 2397116"/>
              <a:gd name="connsiteX110" fmla="*/ 2372695 w 2397116"/>
              <a:gd name="connsiteY110" fmla="*/ 954676 h 2397116"/>
              <a:gd name="connsiteX111" fmla="*/ 2334952 w 2397116"/>
              <a:gd name="connsiteY111" fmla="*/ 960568 h 2397116"/>
              <a:gd name="connsiteX112" fmla="*/ 2307373 w 2397116"/>
              <a:gd name="connsiteY112" fmla="*/ 853309 h 2397116"/>
              <a:gd name="connsiteX113" fmla="*/ 2275170 w 2397116"/>
              <a:gd name="connsiteY113" fmla="*/ 765324 h 2397116"/>
              <a:gd name="connsiteX114" fmla="*/ 87330 w 2397116"/>
              <a:gd name="connsiteY114" fmla="*/ 749273 h 2397116"/>
              <a:gd name="connsiteX115" fmla="*/ 121946 w 2397116"/>
              <a:gd name="connsiteY115" fmla="*/ 765324 h 2397116"/>
              <a:gd name="connsiteX116" fmla="*/ 89743 w 2397116"/>
              <a:gd name="connsiteY116" fmla="*/ 853309 h 2397116"/>
              <a:gd name="connsiteX117" fmla="*/ 62164 w 2397116"/>
              <a:gd name="connsiteY117" fmla="*/ 960568 h 2397116"/>
              <a:gd name="connsiteX118" fmla="*/ 24421 w 2397116"/>
              <a:gd name="connsiteY118" fmla="*/ 954676 h 2397116"/>
              <a:gd name="connsiteX119" fmla="*/ 53395 w 2397116"/>
              <a:gd name="connsiteY119" fmla="*/ 841991 h 2397116"/>
              <a:gd name="connsiteX120" fmla="*/ 2200742 w 2397116"/>
              <a:gd name="connsiteY120" fmla="*/ 541142 h 2397116"/>
              <a:gd name="connsiteX121" fmla="*/ 2252908 w 2397116"/>
              <a:gd name="connsiteY121" fmla="*/ 627010 h 2397116"/>
              <a:gd name="connsiteX122" fmla="*/ 2302649 w 2397116"/>
              <a:gd name="connsiteY122" fmla="*/ 730266 h 2397116"/>
              <a:gd name="connsiteX123" fmla="*/ 2266776 w 2397116"/>
              <a:gd name="connsiteY123" fmla="*/ 743410 h 2397116"/>
              <a:gd name="connsiteX124" fmla="*/ 2219442 w 2397116"/>
              <a:gd name="connsiteY124" fmla="*/ 645151 h 2397116"/>
              <a:gd name="connsiteX125" fmla="*/ 2169922 w 2397116"/>
              <a:gd name="connsiteY125" fmla="*/ 563638 h 2397116"/>
              <a:gd name="connsiteX126" fmla="*/ 196374 w 2397116"/>
              <a:gd name="connsiteY126" fmla="*/ 541142 h 2397116"/>
              <a:gd name="connsiteX127" fmla="*/ 227194 w 2397116"/>
              <a:gd name="connsiteY127" fmla="*/ 563638 h 2397116"/>
              <a:gd name="connsiteX128" fmla="*/ 177674 w 2397116"/>
              <a:gd name="connsiteY128" fmla="*/ 645151 h 2397116"/>
              <a:gd name="connsiteX129" fmla="*/ 130340 w 2397116"/>
              <a:gd name="connsiteY129" fmla="*/ 743410 h 2397116"/>
              <a:gd name="connsiteX130" fmla="*/ 94467 w 2397116"/>
              <a:gd name="connsiteY130" fmla="*/ 730266 h 2397116"/>
              <a:gd name="connsiteX131" fmla="*/ 144208 w 2397116"/>
              <a:gd name="connsiteY131" fmla="*/ 627010 h 2397116"/>
              <a:gd name="connsiteX132" fmla="*/ 2053270 w 2397116"/>
              <a:gd name="connsiteY132" fmla="*/ 358214 h 2397116"/>
              <a:gd name="connsiteX133" fmla="*/ 2123820 w 2397116"/>
              <a:gd name="connsiteY133" fmla="*/ 435838 h 2397116"/>
              <a:gd name="connsiteX134" fmla="*/ 2189779 w 2397116"/>
              <a:gd name="connsiteY134" fmla="*/ 524044 h 2397116"/>
              <a:gd name="connsiteX135" fmla="*/ 2157174 w 2397116"/>
              <a:gd name="connsiteY135" fmla="*/ 543925 h 2397116"/>
              <a:gd name="connsiteX136" fmla="*/ 2094451 w 2397116"/>
              <a:gd name="connsiteY136" fmla="*/ 460047 h 2397116"/>
              <a:gd name="connsiteX137" fmla="*/ 2027424 w 2397116"/>
              <a:gd name="connsiteY137" fmla="*/ 386298 h 2397116"/>
              <a:gd name="connsiteX138" fmla="*/ 343846 w 2397116"/>
              <a:gd name="connsiteY138" fmla="*/ 358214 h 2397116"/>
              <a:gd name="connsiteX139" fmla="*/ 369692 w 2397116"/>
              <a:gd name="connsiteY139" fmla="*/ 386298 h 2397116"/>
              <a:gd name="connsiteX140" fmla="*/ 302665 w 2397116"/>
              <a:gd name="connsiteY140" fmla="*/ 460047 h 2397116"/>
              <a:gd name="connsiteX141" fmla="*/ 239942 w 2397116"/>
              <a:gd name="connsiteY141" fmla="*/ 543925 h 2397116"/>
              <a:gd name="connsiteX142" fmla="*/ 207337 w 2397116"/>
              <a:gd name="connsiteY142" fmla="*/ 524044 h 2397116"/>
              <a:gd name="connsiteX143" fmla="*/ 273296 w 2397116"/>
              <a:gd name="connsiteY143" fmla="*/ 435838 h 2397116"/>
              <a:gd name="connsiteX144" fmla="*/ 1873072 w 2397116"/>
              <a:gd name="connsiteY144" fmla="*/ 207337 h 2397116"/>
              <a:gd name="connsiteX145" fmla="*/ 1961279 w 2397116"/>
              <a:gd name="connsiteY145" fmla="*/ 273297 h 2397116"/>
              <a:gd name="connsiteX146" fmla="*/ 2038903 w 2397116"/>
              <a:gd name="connsiteY146" fmla="*/ 343846 h 2397116"/>
              <a:gd name="connsiteX147" fmla="*/ 2010818 w 2397116"/>
              <a:gd name="connsiteY147" fmla="*/ 369693 h 2397116"/>
              <a:gd name="connsiteX148" fmla="*/ 1937069 w 2397116"/>
              <a:gd name="connsiteY148" fmla="*/ 302665 h 2397116"/>
              <a:gd name="connsiteX149" fmla="*/ 1853191 w 2397116"/>
              <a:gd name="connsiteY149" fmla="*/ 239942 h 2397116"/>
              <a:gd name="connsiteX150" fmla="*/ 524044 w 2397116"/>
              <a:gd name="connsiteY150" fmla="*/ 207337 h 2397116"/>
              <a:gd name="connsiteX151" fmla="*/ 543925 w 2397116"/>
              <a:gd name="connsiteY151" fmla="*/ 239942 h 2397116"/>
              <a:gd name="connsiteX152" fmla="*/ 460047 w 2397116"/>
              <a:gd name="connsiteY152" fmla="*/ 302665 h 2397116"/>
              <a:gd name="connsiteX153" fmla="*/ 386298 w 2397116"/>
              <a:gd name="connsiteY153" fmla="*/ 369693 h 2397116"/>
              <a:gd name="connsiteX154" fmla="*/ 358213 w 2397116"/>
              <a:gd name="connsiteY154" fmla="*/ 343846 h 2397116"/>
              <a:gd name="connsiteX155" fmla="*/ 435837 w 2397116"/>
              <a:gd name="connsiteY155" fmla="*/ 273297 h 2397116"/>
              <a:gd name="connsiteX156" fmla="*/ 1666850 w 2397116"/>
              <a:gd name="connsiteY156" fmla="*/ 94467 h 2397116"/>
              <a:gd name="connsiteX157" fmla="*/ 1770107 w 2397116"/>
              <a:gd name="connsiteY157" fmla="*/ 144209 h 2397116"/>
              <a:gd name="connsiteX158" fmla="*/ 1855975 w 2397116"/>
              <a:gd name="connsiteY158" fmla="*/ 196375 h 2397116"/>
              <a:gd name="connsiteX159" fmla="*/ 1833478 w 2397116"/>
              <a:gd name="connsiteY159" fmla="*/ 227195 h 2397116"/>
              <a:gd name="connsiteX160" fmla="*/ 1751965 w 2397116"/>
              <a:gd name="connsiteY160" fmla="*/ 177674 h 2397116"/>
              <a:gd name="connsiteX161" fmla="*/ 1653706 w 2397116"/>
              <a:gd name="connsiteY161" fmla="*/ 130340 h 2397116"/>
              <a:gd name="connsiteX162" fmla="*/ 730266 w 2397116"/>
              <a:gd name="connsiteY162" fmla="*/ 94467 h 2397116"/>
              <a:gd name="connsiteX163" fmla="*/ 743410 w 2397116"/>
              <a:gd name="connsiteY163" fmla="*/ 130340 h 2397116"/>
              <a:gd name="connsiteX164" fmla="*/ 645151 w 2397116"/>
              <a:gd name="connsiteY164" fmla="*/ 177674 h 2397116"/>
              <a:gd name="connsiteX165" fmla="*/ 563638 w 2397116"/>
              <a:gd name="connsiteY165" fmla="*/ 227195 h 2397116"/>
              <a:gd name="connsiteX166" fmla="*/ 541141 w 2397116"/>
              <a:gd name="connsiteY166" fmla="*/ 196375 h 2397116"/>
              <a:gd name="connsiteX167" fmla="*/ 627009 w 2397116"/>
              <a:gd name="connsiteY167" fmla="*/ 144209 h 2397116"/>
              <a:gd name="connsiteX168" fmla="*/ 1442441 w 2397116"/>
              <a:gd name="connsiteY168" fmla="*/ 24421 h 2397116"/>
              <a:gd name="connsiteX169" fmla="*/ 1555125 w 2397116"/>
              <a:gd name="connsiteY169" fmla="*/ 53395 h 2397116"/>
              <a:gd name="connsiteX170" fmla="*/ 1647843 w 2397116"/>
              <a:gd name="connsiteY170" fmla="*/ 87330 h 2397116"/>
              <a:gd name="connsiteX171" fmla="*/ 1631792 w 2397116"/>
              <a:gd name="connsiteY171" fmla="*/ 121946 h 2397116"/>
              <a:gd name="connsiteX172" fmla="*/ 1543807 w 2397116"/>
              <a:gd name="connsiteY172" fmla="*/ 89743 h 2397116"/>
              <a:gd name="connsiteX173" fmla="*/ 1436548 w 2397116"/>
              <a:gd name="connsiteY173" fmla="*/ 62164 h 2397116"/>
              <a:gd name="connsiteX174" fmla="*/ 954675 w 2397116"/>
              <a:gd name="connsiteY174" fmla="*/ 24421 h 2397116"/>
              <a:gd name="connsiteX175" fmla="*/ 960568 w 2397116"/>
              <a:gd name="connsiteY175" fmla="*/ 62164 h 2397116"/>
              <a:gd name="connsiteX176" fmla="*/ 853309 w 2397116"/>
              <a:gd name="connsiteY176" fmla="*/ 89743 h 2397116"/>
              <a:gd name="connsiteX177" fmla="*/ 765324 w 2397116"/>
              <a:gd name="connsiteY177" fmla="*/ 121946 h 2397116"/>
              <a:gd name="connsiteX178" fmla="*/ 749273 w 2397116"/>
              <a:gd name="connsiteY178" fmla="*/ 87330 h 2397116"/>
              <a:gd name="connsiteX179" fmla="*/ 841991 w 2397116"/>
              <a:gd name="connsiteY179" fmla="*/ 53395 h 2397116"/>
              <a:gd name="connsiteX180" fmla="*/ 1208718 w 2397116"/>
              <a:gd name="connsiteY180" fmla="*/ 0 h 2397116"/>
              <a:gd name="connsiteX181" fmla="*/ 1321156 w 2397116"/>
              <a:gd name="connsiteY181" fmla="*/ 5678 h 2397116"/>
              <a:gd name="connsiteX182" fmla="*/ 1422399 w 2397116"/>
              <a:gd name="connsiteY182" fmla="*/ 21129 h 2397116"/>
              <a:gd name="connsiteX183" fmla="*/ 1413409 w 2397116"/>
              <a:gd name="connsiteY183" fmla="*/ 58214 h 2397116"/>
              <a:gd name="connsiteX184" fmla="*/ 1317265 w 2397116"/>
              <a:gd name="connsiteY184" fmla="*/ 43540 h 2397116"/>
              <a:gd name="connsiteX185" fmla="*/ 1210301 w 2397116"/>
              <a:gd name="connsiteY185" fmla="*/ 38139 h 2397116"/>
              <a:gd name="connsiteX186" fmla="*/ 1188398 w 2397116"/>
              <a:gd name="connsiteY186" fmla="*/ 0 h 2397116"/>
              <a:gd name="connsiteX187" fmla="*/ 1186815 w 2397116"/>
              <a:gd name="connsiteY187" fmla="*/ 38139 h 2397116"/>
              <a:gd name="connsiteX188" fmla="*/ 1079851 w 2397116"/>
              <a:gd name="connsiteY188" fmla="*/ 43540 h 2397116"/>
              <a:gd name="connsiteX189" fmla="*/ 983707 w 2397116"/>
              <a:gd name="connsiteY189" fmla="*/ 58214 h 2397116"/>
              <a:gd name="connsiteX190" fmla="*/ 974717 w 2397116"/>
              <a:gd name="connsiteY190" fmla="*/ 21129 h 2397116"/>
              <a:gd name="connsiteX191" fmla="*/ 1075960 w 2397116"/>
              <a:gd name="connsiteY191" fmla="*/ 5678 h 239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2397116" h="2397116">
                <a:moveTo>
                  <a:pt x="983707" y="2338903"/>
                </a:moveTo>
                <a:lnTo>
                  <a:pt x="1079851" y="2353576"/>
                </a:lnTo>
                <a:lnTo>
                  <a:pt x="1186815" y="2358977"/>
                </a:lnTo>
                <a:lnTo>
                  <a:pt x="1188398" y="2397116"/>
                </a:lnTo>
                <a:lnTo>
                  <a:pt x="1075960" y="2391439"/>
                </a:lnTo>
                <a:lnTo>
                  <a:pt x="974717" y="2375987"/>
                </a:lnTo>
                <a:close/>
                <a:moveTo>
                  <a:pt x="1413409" y="2338903"/>
                </a:moveTo>
                <a:lnTo>
                  <a:pt x="1422399" y="2375987"/>
                </a:lnTo>
                <a:lnTo>
                  <a:pt x="1321156" y="2391439"/>
                </a:lnTo>
                <a:lnTo>
                  <a:pt x="1208718" y="2397116"/>
                </a:lnTo>
                <a:lnTo>
                  <a:pt x="1210301" y="2358977"/>
                </a:lnTo>
                <a:lnTo>
                  <a:pt x="1317265" y="2353576"/>
                </a:lnTo>
                <a:close/>
                <a:moveTo>
                  <a:pt x="765324" y="2275171"/>
                </a:moveTo>
                <a:lnTo>
                  <a:pt x="853309" y="2307373"/>
                </a:lnTo>
                <a:lnTo>
                  <a:pt x="960568" y="2334953"/>
                </a:lnTo>
                <a:lnTo>
                  <a:pt x="954675" y="2372696"/>
                </a:lnTo>
                <a:lnTo>
                  <a:pt x="841991" y="2343721"/>
                </a:lnTo>
                <a:lnTo>
                  <a:pt x="749273" y="2309786"/>
                </a:lnTo>
                <a:close/>
                <a:moveTo>
                  <a:pt x="1631792" y="2275171"/>
                </a:moveTo>
                <a:lnTo>
                  <a:pt x="1647843" y="2309786"/>
                </a:lnTo>
                <a:lnTo>
                  <a:pt x="1555125" y="2343721"/>
                </a:lnTo>
                <a:lnTo>
                  <a:pt x="1442441" y="2372696"/>
                </a:lnTo>
                <a:lnTo>
                  <a:pt x="1436548" y="2334953"/>
                </a:lnTo>
                <a:lnTo>
                  <a:pt x="1543807" y="2307373"/>
                </a:lnTo>
                <a:close/>
                <a:moveTo>
                  <a:pt x="1833478" y="2169922"/>
                </a:moveTo>
                <a:lnTo>
                  <a:pt x="1855975" y="2200742"/>
                </a:lnTo>
                <a:lnTo>
                  <a:pt x="1770107" y="2252908"/>
                </a:lnTo>
                <a:lnTo>
                  <a:pt x="1666850" y="2302649"/>
                </a:lnTo>
                <a:lnTo>
                  <a:pt x="1653706" y="2266776"/>
                </a:lnTo>
                <a:lnTo>
                  <a:pt x="1751965" y="2219442"/>
                </a:lnTo>
                <a:close/>
                <a:moveTo>
                  <a:pt x="563638" y="2169922"/>
                </a:moveTo>
                <a:lnTo>
                  <a:pt x="645151" y="2219442"/>
                </a:lnTo>
                <a:lnTo>
                  <a:pt x="743410" y="2266776"/>
                </a:lnTo>
                <a:lnTo>
                  <a:pt x="730266" y="2302649"/>
                </a:lnTo>
                <a:lnTo>
                  <a:pt x="627009" y="2252908"/>
                </a:lnTo>
                <a:lnTo>
                  <a:pt x="541141" y="2200742"/>
                </a:lnTo>
                <a:close/>
                <a:moveTo>
                  <a:pt x="386298" y="2027424"/>
                </a:moveTo>
                <a:lnTo>
                  <a:pt x="460047" y="2094451"/>
                </a:lnTo>
                <a:lnTo>
                  <a:pt x="543925" y="2157175"/>
                </a:lnTo>
                <a:lnTo>
                  <a:pt x="524044" y="2189779"/>
                </a:lnTo>
                <a:lnTo>
                  <a:pt x="435837" y="2123820"/>
                </a:lnTo>
                <a:lnTo>
                  <a:pt x="358213" y="2053270"/>
                </a:lnTo>
                <a:close/>
                <a:moveTo>
                  <a:pt x="2010818" y="2027424"/>
                </a:moveTo>
                <a:lnTo>
                  <a:pt x="2038903" y="2053270"/>
                </a:lnTo>
                <a:lnTo>
                  <a:pt x="1961279" y="2123820"/>
                </a:lnTo>
                <a:lnTo>
                  <a:pt x="1873072" y="2189779"/>
                </a:lnTo>
                <a:lnTo>
                  <a:pt x="1853191" y="2157175"/>
                </a:lnTo>
                <a:lnTo>
                  <a:pt x="1937069" y="2094451"/>
                </a:lnTo>
                <a:close/>
                <a:moveTo>
                  <a:pt x="239942" y="1853191"/>
                </a:moveTo>
                <a:lnTo>
                  <a:pt x="302665" y="1937070"/>
                </a:lnTo>
                <a:lnTo>
                  <a:pt x="369692" y="2010818"/>
                </a:lnTo>
                <a:lnTo>
                  <a:pt x="343846" y="2038903"/>
                </a:lnTo>
                <a:lnTo>
                  <a:pt x="273296" y="1961279"/>
                </a:lnTo>
                <a:lnTo>
                  <a:pt x="207337" y="1873072"/>
                </a:lnTo>
                <a:close/>
                <a:moveTo>
                  <a:pt x="2157174" y="1853191"/>
                </a:moveTo>
                <a:lnTo>
                  <a:pt x="2189779" y="1873072"/>
                </a:lnTo>
                <a:lnTo>
                  <a:pt x="2123820" y="1961279"/>
                </a:lnTo>
                <a:lnTo>
                  <a:pt x="2053270" y="2038903"/>
                </a:lnTo>
                <a:lnTo>
                  <a:pt x="2027424" y="2010818"/>
                </a:lnTo>
                <a:lnTo>
                  <a:pt x="2094451" y="1937070"/>
                </a:lnTo>
                <a:close/>
                <a:moveTo>
                  <a:pt x="2266776" y="1653706"/>
                </a:moveTo>
                <a:lnTo>
                  <a:pt x="2302649" y="1666850"/>
                </a:lnTo>
                <a:lnTo>
                  <a:pt x="2252908" y="1770107"/>
                </a:lnTo>
                <a:lnTo>
                  <a:pt x="2200742" y="1855975"/>
                </a:lnTo>
                <a:lnTo>
                  <a:pt x="2169922" y="1833479"/>
                </a:lnTo>
                <a:lnTo>
                  <a:pt x="2219442" y="1751965"/>
                </a:lnTo>
                <a:close/>
                <a:moveTo>
                  <a:pt x="130340" y="1653706"/>
                </a:moveTo>
                <a:lnTo>
                  <a:pt x="177674" y="1751965"/>
                </a:lnTo>
                <a:lnTo>
                  <a:pt x="227194" y="1833479"/>
                </a:lnTo>
                <a:lnTo>
                  <a:pt x="196374" y="1855975"/>
                </a:lnTo>
                <a:lnTo>
                  <a:pt x="144208" y="1770107"/>
                </a:lnTo>
                <a:lnTo>
                  <a:pt x="94467" y="1666850"/>
                </a:lnTo>
                <a:close/>
                <a:moveTo>
                  <a:pt x="2334952" y="1436549"/>
                </a:moveTo>
                <a:lnTo>
                  <a:pt x="2372695" y="1442441"/>
                </a:lnTo>
                <a:lnTo>
                  <a:pt x="2343721" y="1555125"/>
                </a:lnTo>
                <a:lnTo>
                  <a:pt x="2309786" y="1647843"/>
                </a:lnTo>
                <a:lnTo>
                  <a:pt x="2275170" y="1631792"/>
                </a:lnTo>
                <a:lnTo>
                  <a:pt x="2307373" y="1543808"/>
                </a:lnTo>
                <a:close/>
                <a:moveTo>
                  <a:pt x="62164" y="1436549"/>
                </a:moveTo>
                <a:lnTo>
                  <a:pt x="89743" y="1543808"/>
                </a:lnTo>
                <a:lnTo>
                  <a:pt x="121946" y="1631792"/>
                </a:lnTo>
                <a:lnTo>
                  <a:pt x="87330" y="1647843"/>
                </a:lnTo>
                <a:lnTo>
                  <a:pt x="53395" y="1555125"/>
                </a:lnTo>
                <a:lnTo>
                  <a:pt x="24421" y="1442441"/>
                </a:lnTo>
                <a:close/>
                <a:moveTo>
                  <a:pt x="2397116" y="1208719"/>
                </a:moveTo>
                <a:lnTo>
                  <a:pt x="2391438" y="1321156"/>
                </a:lnTo>
                <a:lnTo>
                  <a:pt x="2375987" y="1422399"/>
                </a:lnTo>
                <a:lnTo>
                  <a:pt x="2338902" y="1413410"/>
                </a:lnTo>
                <a:lnTo>
                  <a:pt x="2353576" y="1317265"/>
                </a:lnTo>
                <a:lnTo>
                  <a:pt x="2358977" y="1210302"/>
                </a:lnTo>
                <a:close/>
                <a:moveTo>
                  <a:pt x="0" y="1208719"/>
                </a:moveTo>
                <a:lnTo>
                  <a:pt x="38139" y="1210302"/>
                </a:lnTo>
                <a:lnTo>
                  <a:pt x="43540" y="1317265"/>
                </a:lnTo>
                <a:lnTo>
                  <a:pt x="58214" y="1413410"/>
                </a:lnTo>
                <a:lnTo>
                  <a:pt x="21129" y="1422399"/>
                </a:lnTo>
                <a:lnTo>
                  <a:pt x="5678" y="1321156"/>
                </a:lnTo>
                <a:close/>
                <a:moveTo>
                  <a:pt x="2375987" y="974717"/>
                </a:moveTo>
                <a:lnTo>
                  <a:pt x="2391438" y="1075960"/>
                </a:lnTo>
                <a:lnTo>
                  <a:pt x="2397116" y="1188398"/>
                </a:lnTo>
                <a:lnTo>
                  <a:pt x="2358977" y="1186815"/>
                </a:lnTo>
                <a:lnTo>
                  <a:pt x="2353576" y="1079852"/>
                </a:lnTo>
                <a:lnTo>
                  <a:pt x="2338902" y="983707"/>
                </a:lnTo>
                <a:close/>
                <a:moveTo>
                  <a:pt x="21129" y="974717"/>
                </a:moveTo>
                <a:lnTo>
                  <a:pt x="58214" y="983707"/>
                </a:lnTo>
                <a:lnTo>
                  <a:pt x="43540" y="1079852"/>
                </a:lnTo>
                <a:lnTo>
                  <a:pt x="38139" y="1186815"/>
                </a:lnTo>
                <a:lnTo>
                  <a:pt x="0" y="1188398"/>
                </a:lnTo>
                <a:lnTo>
                  <a:pt x="5678" y="1075960"/>
                </a:lnTo>
                <a:close/>
                <a:moveTo>
                  <a:pt x="2309786" y="749273"/>
                </a:moveTo>
                <a:lnTo>
                  <a:pt x="2343721" y="841991"/>
                </a:lnTo>
                <a:lnTo>
                  <a:pt x="2372695" y="954676"/>
                </a:lnTo>
                <a:lnTo>
                  <a:pt x="2334952" y="960568"/>
                </a:lnTo>
                <a:lnTo>
                  <a:pt x="2307373" y="853309"/>
                </a:lnTo>
                <a:lnTo>
                  <a:pt x="2275170" y="765324"/>
                </a:lnTo>
                <a:close/>
                <a:moveTo>
                  <a:pt x="87330" y="749273"/>
                </a:moveTo>
                <a:lnTo>
                  <a:pt x="121946" y="765324"/>
                </a:lnTo>
                <a:lnTo>
                  <a:pt x="89743" y="853309"/>
                </a:lnTo>
                <a:lnTo>
                  <a:pt x="62164" y="960568"/>
                </a:lnTo>
                <a:lnTo>
                  <a:pt x="24421" y="954676"/>
                </a:lnTo>
                <a:lnTo>
                  <a:pt x="53395" y="841991"/>
                </a:lnTo>
                <a:close/>
                <a:moveTo>
                  <a:pt x="2200742" y="541142"/>
                </a:moveTo>
                <a:lnTo>
                  <a:pt x="2252908" y="627010"/>
                </a:lnTo>
                <a:lnTo>
                  <a:pt x="2302649" y="730266"/>
                </a:lnTo>
                <a:lnTo>
                  <a:pt x="2266776" y="743410"/>
                </a:lnTo>
                <a:lnTo>
                  <a:pt x="2219442" y="645151"/>
                </a:lnTo>
                <a:lnTo>
                  <a:pt x="2169922" y="563638"/>
                </a:lnTo>
                <a:close/>
                <a:moveTo>
                  <a:pt x="196374" y="541142"/>
                </a:moveTo>
                <a:lnTo>
                  <a:pt x="227194" y="563638"/>
                </a:lnTo>
                <a:lnTo>
                  <a:pt x="177674" y="645151"/>
                </a:lnTo>
                <a:lnTo>
                  <a:pt x="130340" y="743410"/>
                </a:lnTo>
                <a:lnTo>
                  <a:pt x="94467" y="730266"/>
                </a:lnTo>
                <a:lnTo>
                  <a:pt x="144208" y="627010"/>
                </a:lnTo>
                <a:close/>
                <a:moveTo>
                  <a:pt x="2053270" y="358214"/>
                </a:moveTo>
                <a:lnTo>
                  <a:pt x="2123820" y="435838"/>
                </a:lnTo>
                <a:lnTo>
                  <a:pt x="2189779" y="524044"/>
                </a:lnTo>
                <a:lnTo>
                  <a:pt x="2157174" y="543925"/>
                </a:lnTo>
                <a:lnTo>
                  <a:pt x="2094451" y="460047"/>
                </a:lnTo>
                <a:lnTo>
                  <a:pt x="2027424" y="386298"/>
                </a:lnTo>
                <a:close/>
                <a:moveTo>
                  <a:pt x="343846" y="358214"/>
                </a:moveTo>
                <a:lnTo>
                  <a:pt x="369692" y="386298"/>
                </a:lnTo>
                <a:lnTo>
                  <a:pt x="302665" y="460047"/>
                </a:lnTo>
                <a:lnTo>
                  <a:pt x="239942" y="543925"/>
                </a:lnTo>
                <a:lnTo>
                  <a:pt x="207337" y="524044"/>
                </a:lnTo>
                <a:lnTo>
                  <a:pt x="273296" y="435838"/>
                </a:lnTo>
                <a:close/>
                <a:moveTo>
                  <a:pt x="1873072" y="207337"/>
                </a:moveTo>
                <a:lnTo>
                  <a:pt x="1961279" y="273297"/>
                </a:lnTo>
                <a:lnTo>
                  <a:pt x="2038903" y="343846"/>
                </a:lnTo>
                <a:lnTo>
                  <a:pt x="2010818" y="369693"/>
                </a:lnTo>
                <a:lnTo>
                  <a:pt x="1937069" y="302665"/>
                </a:lnTo>
                <a:lnTo>
                  <a:pt x="1853191" y="239942"/>
                </a:lnTo>
                <a:close/>
                <a:moveTo>
                  <a:pt x="524044" y="207337"/>
                </a:moveTo>
                <a:lnTo>
                  <a:pt x="543925" y="239942"/>
                </a:lnTo>
                <a:lnTo>
                  <a:pt x="460047" y="302665"/>
                </a:lnTo>
                <a:lnTo>
                  <a:pt x="386298" y="369693"/>
                </a:lnTo>
                <a:lnTo>
                  <a:pt x="358213" y="343846"/>
                </a:lnTo>
                <a:lnTo>
                  <a:pt x="435837" y="273297"/>
                </a:lnTo>
                <a:close/>
                <a:moveTo>
                  <a:pt x="1666850" y="94467"/>
                </a:moveTo>
                <a:lnTo>
                  <a:pt x="1770107" y="144209"/>
                </a:lnTo>
                <a:lnTo>
                  <a:pt x="1855975" y="196375"/>
                </a:lnTo>
                <a:lnTo>
                  <a:pt x="1833478" y="227195"/>
                </a:lnTo>
                <a:lnTo>
                  <a:pt x="1751965" y="177674"/>
                </a:lnTo>
                <a:lnTo>
                  <a:pt x="1653706" y="130340"/>
                </a:lnTo>
                <a:close/>
                <a:moveTo>
                  <a:pt x="730266" y="94467"/>
                </a:moveTo>
                <a:lnTo>
                  <a:pt x="743410" y="130340"/>
                </a:lnTo>
                <a:lnTo>
                  <a:pt x="645151" y="177674"/>
                </a:lnTo>
                <a:lnTo>
                  <a:pt x="563638" y="227195"/>
                </a:lnTo>
                <a:lnTo>
                  <a:pt x="541141" y="196375"/>
                </a:lnTo>
                <a:lnTo>
                  <a:pt x="627009" y="144209"/>
                </a:lnTo>
                <a:close/>
                <a:moveTo>
                  <a:pt x="1442441" y="24421"/>
                </a:moveTo>
                <a:lnTo>
                  <a:pt x="1555125" y="53395"/>
                </a:lnTo>
                <a:lnTo>
                  <a:pt x="1647843" y="87330"/>
                </a:lnTo>
                <a:lnTo>
                  <a:pt x="1631792" y="121946"/>
                </a:lnTo>
                <a:lnTo>
                  <a:pt x="1543807" y="89743"/>
                </a:lnTo>
                <a:lnTo>
                  <a:pt x="1436548" y="62164"/>
                </a:lnTo>
                <a:close/>
                <a:moveTo>
                  <a:pt x="954675" y="24421"/>
                </a:moveTo>
                <a:lnTo>
                  <a:pt x="960568" y="62164"/>
                </a:lnTo>
                <a:lnTo>
                  <a:pt x="853309" y="89743"/>
                </a:lnTo>
                <a:lnTo>
                  <a:pt x="765324" y="121946"/>
                </a:lnTo>
                <a:lnTo>
                  <a:pt x="749273" y="87330"/>
                </a:lnTo>
                <a:lnTo>
                  <a:pt x="841991" y="53395"/>
                </a:lnTo>
                <a:close/>
                <a:moveTo>
                  <a:pt x="1208718" y="0"/>
                </a:moveTo>
                <a:lnTo>
                  <a:pt x="1321156" y="5678"/>
                </a:lnTo>
                <a:lnTo>
                  <a:pt x="1422399" y="21129"/>
                </a:lnTo>
                <a:lnTo>
                  <a:pt x="1413409" y="58214"/>
                </a:lnTo>
                <a:lnTo>
                  <a:pt x="1317265" y="43540"/>
                </a:lnTo>
                <a:lnTo>
                  <a:pt x="1210301" y="38139"/>
                </a:lnTo>
                <a:close/>
                <a:moveTo>
                  <a:pt x="1188398" y="0"/>
                </a:moveTo>
                <a:lnTo>
                  <a:pt x="1186815" y="38139"/>
                </a:lnTo>
                <a:lnTo>
                  <a:pt x="1079851" y="43540"/>
                </a:lnTo>
                <a:lnTo>
                  <a:pt x="983707" y="58214"/>
                </a:lnTo>
                <a:lnTo>
                  <a:pt x="974717" y="21129"/>
                </a:lnTo>
                <a:lnTo>
                  <a:pt x="1075960" y="567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ED6FD249-9860-203B-323A-188A1E7A1DDA}"/>
              </a:ext>
            </a:extLst>
          </p:cNvPr>
          <p:cNvSpPr/>
          <p:nvPr/>
        </p:nvSpPr>
        <p:spPr>
          <a:xfrm>
            <a:off x="4174843" y="4752647"/>
            <a:ext cx="1578141" cy="1577164"/>
          </a:xfrm>
          <a:custGeom>
            <a:avLst/>
            <a:gdLst>
              <a:gd name="connsiteX0" fmla="*/ 503170 w 2398142"/>
              <a:gd name="connsiteY0" fmla="*/ 2135897 h 2396658"/>
              <a:gd name="connsiteX1" fmla="*/ 545541 w 2398142"/>
              <a:gd name="connsiteY1" fmla="*/ 2167581 h 2396658"/>
              <a:gd name="connsiteX2" fmla="*/ 1079560 w 2398142"/>
              <a:gd name="connsiteY2" fmla="*/ 2361172 h 2396658"/>
              <a:gd name="connsiteX3" fmla="*/ 1183330 w 2398142"/>
              <a:gd name="connsiteY3" fmla="*/ 2366412 h 2396658"/>
              <a:gd name="connsiteX4" fmla="*/ 1184378 w 2398142"/>
              <a:gd name="connsiteY4" fmla="*/ 2396658 h 2396658"/>
              <a:gd name="connsiteX5" fmla="*/ 1076473 w 2398142"/>
              <a:gd name="connsiteY5" fmla="*/ 2391210 h 2396658"/>
              <a:gd name="connsiteX6" fmla="*/ 528659 w 2398142"/>
              <a:gd name="connsiteY6" fmla="*/ 2192618 h 2396658"/>
              <a:gd name="connsiteX7" fmla="*/ 484053 w 2398142"/>
              <a:gd name="connsiteY7" fmla="*/ 2159262 h 2396658"/>
              <a:gd name="connsiteX8" fmla="*/ 1894973 w 2398142"/>
              <a:gd name="connsiteY8" fmla="*/ 2135897 h 2396658"/>
              <a:gd name="connsiteX9" fmla="*/ 1914090 w 2398142"/>
              <a:gd name="connsiteY9" fmla="*/ 2159262 h 2396658"/>
              <a:gd name="connsiteX10" fmla="*/ 1869483 w 2398142"/>
              <a:gd name="connsiteY10" fmla="*/ 2192618 h 2396658"/>
              <a:gd name="connsiteX11" fmla="*/ 1321669 w 2398142"/>
              <a:gd name="connsiteY11" fmla="*/ 2391210 h 2396658"/>
              <a:gd name="connsiteX12" fmla="*/ 1213764 w 2398142"/>
              <a:gd name="connsiteY12" fmla="*/ 2396658 h 2396658"/>
              <a:gd name="connsiteX13" fmla="*/ 1214813 w 2398142"/>
              <a:gd name="connsiteY13" fmla="*/ 2366412 h 2396658"/>
              <a:gd name="connsiteX14" fmla="*/ 1318582 w 2398142"/>
              <a:gd name="connsiteY14" fmla="*/ 2361172 h 2396658"/>
              <a:gd name="connsiteX15" fmla="*/ 1852602 w 2398142"/>
              <a:gd name="connsiteY15" fmla="*/ 2167581 h 2396658"/>
              <a:gd name="connsiteX16" fmla="*/ 87642 w 2398142"/>
              <a:gd name="connsiteY16" fmla="*/ 1559300 h 2396658"/>
              <a:gd name="connsiteX17" fmla="*/ 122049 w 2398142"/>
              <a:gd name="connsiteY17" fmla="*/ 1653309 h 2396658"/>
              <a:gd name="connsiteX18" fmla="*/ 455557 w 2398142"/>
              <a:gd name="connsiteY18" fmla="*/ 2100292 h 2396658"/>
              <a:gd name="connsiteX19" fmla="*/ 477250 w 2398142"/>
              <a:gd name="connsiteY19" fmla="*/ 2116514 h 2396658"/>
              <a:gd name="connsiteX20" fmla="*/ 459749 w 2398142"/>
              <a:gd name="connsiteY20" fmla="*/ 2141088 h 2396658"/>
              <a:gd name="connsiteX21" fmla="*/ 436350 w 2398142"/>
              <a:gd name="connsiteY21" fmla="*/ 2123591 h 2396658"/>
              <a:gd name="connsiteX22" fmla="*/ 94229 w 2398142"/>
              <a:gd name="connsiteY22" fmla="*/ 1665062 h 2396658"/>
              <a:gd name="connsiteX23" fmla="*/ 58455 w 2398142"/>
              <a:gd name="connsiteY23" fmla="*/ 1567318 h 2396658"/>
              <a:gd name="connsiteX24" fmla="*/ 2310501 w 2398142"/>
              <a:gd name="connsiteY24" fmla="*/ 1559300 h 2396658"/>
              <a:gd name="connsiteX25" fmla="*/ 2339688 w 2398142"/>
              <a:gd name="connsiteY25" fmla="*/ 1567318 h 2396658"/>
              <a:gd name="connsiteX26" fmla="*/ 2303913 w 2398142"/>
              <a:gd name="connsiteY26" fmla="*/ 1665062 h 2396658"/>
              <a:gd name="connsiteX27" fmla="*/ 1961792 w 2398142"/>
              <a:gd name="connsiteY27" fmla="*/ 2123591 h 2396658"/>
              <a:gd name="connsiteX28" fmla="*/ 1938394 w 2398142"/>
              <a:gd name="connsiteY28" fmla="*/ 2141087 h 2396658"/>
              <a:gd name="connsiteX29" fmla="*/ 1920892 w 2398142"/>
              <a:gd name="connsiteY29" fmla="*/ 2116514 h 2396658"/>
              <a:gd name="connsiteX30" fmla="*/ 1942586 w 2398142"/>
              <a:gd name="connsiteY30" fmla="*/ 2100292 h 2396658"/>
              <a:gd name="connsiteX31" fmla="*/ 2276093 w 2398142"/>
              <a:gd name="connsiteY31" fmla="*/ 1653309 h 2396658"/>
              <a:gd name="connsiteX32" fmla="*/ 2348818 w 2398142"/>
              <a:gd name="connsiteY32" fmla="*/ 859589 h 2396658"/>
              <a:gd name="connsiteX33" fmla="*/ 2373781 w 2398142"/>
              <a:gd name="connsiteY33" fmla="*/ 956675 h 2396658"/>
              <a:gd name="connsiteX34" fmla="*/ 2398142 w 2398142"/>
              <a:gd name="connsiteY34" fmla="*/ 1198329 h 2396658"/>
              <a:gd name="connsiteX35" fmla="*/ 2373781 w 2398142"/>
              <a:gd name="connsiteY35" fmla="*/ 1439984 h 2396658"/>
              <a:gd name="connsiteX36" fmla="*/ 2348818 w 2398142"/>
              <a:gd name="connsiteY36" fmla="*/ 1537069 h 2396658"/>
              <a:gd name="connsiteX37" fmla="*/ 2320205 w 2398142"/>
              <a:gd name="connsiteY37" fmla="*/ 1527225 h 2396658"/>
              <a:gd name="connsiteX38" fmla="*/ 2344202 w 2398142"/>
              <a:gd name="connsiteY38" fmla="*/ 1433899 h 2396658"/>
              <a:gd name="connsiteX39" fmla="*/ 2367949 w 2398142"/>
              <a:gd name="connsiteY39" fmla="*/ 1198329 h 2396658"/>
              <a:gd name="connsiteX40" fmla="*/ 2344202 w 2398142"/>
              <a:gd name="connsiteY40" fmla="*/ 962760 h 2396658"/>
              <a:gd name="connsiteX41" fmla="*/ 2320205 w 2398142"/>
              <a:gd name="connsiteY41" fmla="*/ 869434 h 2396658"/>
              <a:gd name="connsiteX42" fmla="*/ 49324 w 2398142"/>
              <a:gd name="connsiteY42" fmla="*/ 859589 h 2396658"/>
              <a:gd name="connsiteX43" fmla="*/ 77937 w 2398142"/>
              <a:gd name="connsiteY43" fmla="*/ 869434 h 2396658"/>
              <a:gd name="connsiteX44" fmla="*/ 53941 w 2398142"/>
              <a:gd name="connsiteY44" fmla="*/ 962760 h 2396658"/>
              <a:gd name="connsiteX45" fmla="*/ 30193 w 2398142"/>
              <a:gd name="connsiteY45" fmla="*/ 1198329 h 2396658"/>
              <a:gd name="connsiteX46" fmla="*/ 53941 w 2398142"/>
              <a:gd name="connsiteY46" fmla="*/ 1433899 h 2396658"/>
              <a:gd name="connsiteX47" fmla="*/ 77937 w 2398142"/>
              <a:gd name="connsiteY47" fmla="*/ 1527225 h 2396658"/>
              <a:gd name="connsiteX48" fmla="*/ 49324 w 2398142"/>
              <a:gd name="connsiteY48" fmla="*/ 1537069 h 2396658"/>
              <a:gd name="connsiteX49" fmla="*/ 24361 w 2398142"/>
              <a:gd name="connsiteY49" fmla="*/ 1439984 h 2396658"/>
              <a:gd name="connsiteX50" fmla="*/ 0 w 2398142"/>
              <a:gd name="connsiteY50" fmla="*/ 1198329 h 2396658"/>
              <a:gd name="connsiteX51" fmla="*/ 24361 w 2398142"/>
              <a:gd name="connsiteY51" fmla="*/ 956675 h 2396658"/>
              <a:gd name="connsiteX52" fmla="*/ 1938394 w 2398142"/>
              <a:gd name="connsiteY52" fmla="*/ 255571 h 2396658"/>
              <a:gd name="connsiteX53" fmla="*/ 1961792 w 2398142"/>
              <a:gd name="connsiteY53" fmla="*/ 273068 h 2396658"/>
              <a:gd name="connsiteX54" fmla="*/ 2303913 w 2398142"/>
              <a:gd name="connsiteY54" fmla="*/ 731597 h 2396658"/>
              <a:gd name="connsiteX55" fmla="*/ 2339688 w 2398142"/>
              <a:gd name="connsiteY55" fmla="*/ 829340 h 2396658"/>
              <a:gd name="connsiteX56" fmla="*/ 2310501 w 2398142"/>
              <a:gd name="connsiteY56" fmla="*/ 837359 h 2396658"/>
              <a:gd name="connsiteX57" fmla="*/ 2276093 w 2398142"/>
              <a:gd name="connsiteY57" fmla="*/ 743349 h 2396658"/>
              <a:gd name="connsiteX58" fmla="*/ 1942586 w 2398142"/>
              <a:gd name="connsiteY58" fmla="*/ 296366 h 2396658"/>
              <a:gd name="connsiteX59" fmla="*/ 1920892 w 2398142"/>
              <a:gd name="connsiteY59" fmla="*/ 280144 h 2396658"/>
              <a:gd name="connsiteX60" fmla="*/ 459749 w 2398142"/>
              <a:gd name="connsiteY60" fmla="*/ 255571 h 2396658"/>
              <a:gd name="connsiteX61" fmla="*/ 477250 w 2398142"/>
              <a:gd name="connsiteY61" fmla="*/ 280144 h 2396658"/>
              <a:gd name="connsiteX62" fmla="*/ 455557 w 2398142"/>
              <a:gd name="connsiteY62" fmla="*/ 296366 h 2396658"/>
              <a:gd name="connsiteX63" fmla="*/ 122049 w 2398142"/>
              <a:gd name="connsiteY63" fmla="*/ 743349 h 2396658"/>
              <a:gd name="connsiteX64" fmla="*/ 87642 w 2398142"/>
              <a:gd name="connsiteY64" fmla="*/ 837359 h 2396658"/>
              <a:gd name="connsiteX65" fmla="*/ 58454 w 2398142"/>
              <a:gd name="connsiteY65" fmla="*/ 829340 h 2396658"/>
              <a:gd name="connsiteX66" fmla="*/ 94229 w 2398142"/>
              <a:gd name="connsiteY66" fmla="*/ 731597 h 2396658"/>
              <a:gd name="connsiteX67" fmla="*/ 436350 w 2398142"/>
              <a:gd name="connsiteY67" fmla="*/ 273068 h 2396658"/>
              <a:gd name="connsiteX68" fmla="*/ 1213764 w 2398142"/>
              <a:gd name="connsiteY68" fmla="*/ 0 h 2396658"/>
              <a:gd name="connsiteX69" fmla="*/ 1321669 w 2398142"/>
              <a:gd name="connsiteY69" fmla="*/ 5449 h 2396658"/>
              <a:gd name="connsiteX70" fmla="*/ 1869483 w 2398142"/>
              <a:gd name="connsiteY70" fmla="*/ 204041 h 2396658"/>
              <a:gd name="connsiteX71" fmla="*/ 1914090 w 2398142"/>
              <a:gd name="connsiteY71" fmla="*/ 237397 h 2396658"/>
              <a:gd name="connsiteX72" fmla="*/ 1894973 w 2398142"/>
              <a:gd name="connsiteY72" fmla="*/ 260762 h 2396658"/>
              <a:gd name="connsiteX73" fmla="*/ 1852602 w 2398142"/>
              <a:gd name="connsiteY73" fmla="*/ 229077 h 2396658"/>
              <a:gd name="connsiteX74" fmla="*/ 1318582 w 2398142"/>
              <a:gd name="connsiteY74" fmla="*/ 35486 h 2396658"/>
              <a:gd name="connsiteX75" fmla="*/ 1214813 w 2398142"/>
              <a:gd name="connsiteY75" fmla="*/ 30246 h 2396658"/>
              <a:gd name="connsiteX76" fmla="*/ 1184378 w 2398142"/>
              <a:gd name="connsiteY76" fmla="*/ 0 h 2396658"/>
              <a:gd name="connsiteX77" fmla="*/ 1183330 w 2398142"/>
              <a:gd name="connsiteY77" fmla="*/ 30246 h 2396658"/>
              <a:gd name="connsiteX78" fmla="*/ 1079560 w 2398142"/>
              <a:gd name="connsiteY78" fmla="*/ 35486 h 2396658"/>
              <a:gd name="connsiteX79" fmla="*/ 545541 w 2398142"/>
              <a:gd name="connsiteY79" fmla="*/ 229077 h 2396658"/>
              <a:gd name="connsiteX80" fmla="*/ 503170 w 2398142"/>
              <a:gd name="connsiteY80" fmla="*/ 260762 h 2396658"/>
              <a:gd name="connsiteX81" fmla="*/ 484053 w 2398142"/>
              <a:gd name="connsiteY81" fmla="*/ 237397 h 2396658"/>
              <a:gd name="connsiteX82" fmla="*/ 528659 w 2398142"/>
              <a:gd name="connsiteY82" fmla="*/ 204041 h 2396658"/>
              <a:gd name="connsiteX83" fmla="*/ 1076473 w 2398142"/>
              <a:gd name="connsiteY83" fmla="*/ 5449 h 2396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398142" h="2396658">
                <a:moveTo>
                  <a:pt x="503170" y="2135897"/>
                </a:moveTo>
                <a:lnTo>
                  <a:pt x="545541" y="2167581"/>
                </a:lnTo>
                <a:cubicBezTo>
                  <a:pt x="701002" y="2272609"/>
                  <a:pt x="883089" y="2341220"/>
                  <a:pt x="1079560" y="2361172"/>
                </a:cubicBezTo>
                <a:lnTo>
                  <a:pt x="1183330" y="2366412"/>
                </a:lnTo>
                <a:lnTo>
                  <a:pt x="1184378" y="2396658"/>
                </a:lnTo>
                <a:lnTo>
                  <a:pt x="1076473" y="2391210"/>
                </a:lnTo>
                <a:cubicBezTo>
                  <a:pt x="874927" y="2370741"/>
                  <a:pt x="688137" y="2300359"/>
                  <a:pt x="528659" y="2192618"/>
                </a:cubicBezTo>
                <a:lnTo>
                  <a:pt x="484053" y="2159262"/>
                </a:lnTo>
                <a:close/>
                <a:moveTo>
                  <a:pt x="1894973" y="2135897"/>
                </a:moveTo>
                <a:lnTo>
                  <a:pt x="1914090" y="2159262"/>
                </a:lnTo>
                <a:lnTo>
                  <a:pt x="1869483" y="2192618"/>
                </a:lnTo>
                <a:cubicBezTo>
                  <a:pt x="1710006" y="2300359"/>
                  <a:pt x="1523216" y="2370741"/>
                  <a:pt x="1321669" y="2391210"/>
                </a:cubicBezTo>
                <a:lnTo>
                  <a:pt x="1213764" y="2396658"/>
                </a:lnTo>
                <a:lnTo>
                  <a:pt x="1214813" y="2366412"/>
                </a:lnTo>
                <a:lnTo>
                  <a:pt x="1318582" y="2361172"/>
                </a:lnTo>
                <a:cubicBezTo>
                  <a:pt x="1515053" y="2341220"/>
                  <a:pt x="1697140" y="2272609"/>
                  <a:pt x="1852602" y="2167581"/>
                </a:cubicBezTo>
                <a:close/>
                <a:moveTo>
                  <a:pt x="87642" y="1559300"/>
                </a:moveTo>
                <a:lnTo>
                  <a:pt x="122049" y="1653309"/>
                </a:lnTo>
                <a:cubicBezTo>
                  <a:pt x="195985" y="1828112"/>
                  <a:pt x="311234" y="1981187"/>
                  <a:pt x="455557" y="2100292"/>
                </a:cubicBezTo>
                <a:lnTo>
                  <a:pt x="477250" y="2116514"/>
                </a:lnTo>
                <a:lnTo>
                  <a:pt x="459749" y="2141088"/>
                </a:lnTo>
                <a:lnTo>
                  <a:pt x="436350" y="2123591"/>
                </a:lnTo>
                <a:cubicBezTo>
                  <a:pt x="288300" y="2001409"/>
                  <a:pt x="170074" y="1844381"/>
                  <a:pt x="94229" y="1665062"/>
                </a:cubicBezTo>
                <a:lnTo>
                  <a:pt x="58455" y="1567318"/>
                </a:lnTo>
                <a:close/>
                <a:moveTo>
                  <a:pt x="2310501" y="1559300"/>
                </a:moveTo>
                <a:lnTo>
                  <a:pt x="2339688" y="1567318"/>
                </a:lnTo>
                <a:lnTo>
                  <a:pt x="2303913" y="1665062"/>
                </a:lnTo>
                <a:cubicBezTo>
                  <a:pt x="2228068" y="1844381"/>
                  <a:pt x="2109842" y="2001409"/>
                  <a:pt x="1961792" y="2123591"/>
                </a:cubicBezTo>
                <a:lnTo>
                  <a:pt x="1938394" y="2141087"/>
                </a:lnTo>
                <a:lnTo>
                  <a:pt x="1920892" y="2116514"/>
                </a:lnTo>
                <a:lnTo>
                  <a:pt x="1942586" y="2100292"/>
                </a:lnTo>
                <a:cubicBezTo>
                  <a:pt x="2086908" y="1981187"/>
                  <a:pt x="2202157" y="1828112"/>
                  <a:pt x="2276093" y="1653309"/>
                </a:cubicBezTo>
                <a:close/>
                <a:moveTo>
                  <a:pt x="2348818" y="859589"/>
                </a:moveTo>
                <a:lnTo>
                  <a:pt x="2373781" y="956675"/>
                </a:lnTo>
                <a:cubicBezTo>
                  <a:pt x="2389754" y="1034731"/>
                  <a:pt x="2398142" y="1115551"/>
                  <a:pt x="2398142" y="1198329"/>
                </a:cubicBezTo>
                <a:cubicBezTo>
                  <a:pt x="2398142" y="1281108"/>
                  <a:pt x="2389754" y="1361927"/>
                  <a:pt x="2373781" y="1439984"/>
                </a:cubicBezTo>
                <a:lnTo>
                  <a:pt x="2348818" y="1537069"/>
                </a:lnTo>
                <a:lnTo>
                  <a:pt x="2320205" y="1527225"/>
                </a:lnTo>
                <a:lnTo>
                  <a:pt x="2344202" y="1433899"/>
                </a:lnTo>
                <a:cubicBezTo>
                  <a:pt x="2359772" y="1357808"/>
                  <a:pt x="2367949" y="1279023"/>
                  <a:pt x="2367949" y="1198329"/>
                </a:cubicBezTo>
                <a:cubicBezTo>
                  <a:pt x="2367949" y="1117635"/>
                  <a:pt x="2359772" y="1038851"/>
                  <a:pt x="2344202" y="962760"/>
                </a:cubicBezTo>
                <a:lnTo>
                  <a:pt x="2320205" y="869434"/>
                </a:lnTo>
                <a:close/>
                <a:moveTo>
                  <a:pt x="49324" y="859589"/>
                </a:moveTo>
                <a:lnTo>
                  <a:pt x="77937" y="869434"/>
                </a:lnTo>
                <a:lnTo>
                  <a:pt x="53941" y="962760"/>
                </a:lnTo>
                <a:cubicBezTo>
                  <a:pt x="38370" y="1038851"/>
                  <a:pt x="30193" y="1117635"/>
                  <a:pt x="30193" y="1198329"/>
                </a:cubicBezTo>
                <a:cubicBezTo>
                  <a:pt x="30193" y="1279023"/>
                  <a:pt x="38370" y="1357808"/>
                  <a:pt x="53941" y="1433899"/>
                </a:cubicBezTo>
                <a:lnTo>
                  <a:pt x="77937" y="1527225"/>
                </a:lnTo>
                <a:lnTo>
                  <a:pt x="49324" y="1537069"/>
                </a:lnTo>
                <a:lnTo>
                  <a:pt x="24361" y="1439984"/>
                </a:lnTo>
                <a:cubicBezTo>
                  <a:pt x="8388" y="1361927"/>
                  <a:pt x="0" y="1281108"/>
                  <a:pt x="0" y="1198329"/>
                </a:cubicBezTo>
                <a:cubicBezTo>
                  <a:pt x="0" y="1115551"/>
                  <a:pt x="8388" y="1034731"/>
                  <a:pt x="24361" y="956675"/>
                </a:cubicBezTo>
                <a:close/>
                <a:moveTo>
                  <a:pt x="1938394" y="255571"/>
                </a:moveTo>
                <a:lnTo>
                  <a:pt x="1961792" y="273068"/>
                </a:lnTo>
                <a:cubicBezTo>
                  <a:pt x="2109842" y="395249"/>
                  <a:pt x="2228068" y="552278"/>
                  <a:pt x="2303913" y="731597"/>
                </a:cubicBezTo>
                <a:lnTo>
                  <a:pt x="2339688" y="829340"/>
                </a:lnTo>
                <a:lnTo>
                  <a:pt x="2310501" y="837359"/>
                </a:lnTo>
                <a:lnTo>
                  <a:pt x="2276093" y="743349"/>
                </a:lnTo>
                <a:cubicBezTo>
                  <a:pt x="2202157" y="568546"/>
                  <a:pt x="2086908" y="415472"/>
                  <a:pt x="1942586" y="296366"/>
                </a:cubicBezTo>
                <a:lnTo>
                  <a:pt x="1920892" y="280144"/>
                </a:lnTo>
                <a:close/>
                <a:moveTo>
                  <a:pt x="459749" y="255571"/>
                </a:moveTo>
                <a:lnTo>
                  <a:pt x="477250" y="280144"/>
                </a:lnTo>
                <a:lnTo>
                  <a:pt x="455557" y="296366"/>
                </a:lnTo>
                <a:cubicBezTo>
                  <a:pt x="311234" y="415472"/>
                  <a:pt x="195985" y="568546"/>
                  <a:pt x="122049" y="743349"/>
                </a:cubicBezTo>
                <a:lnTo>
                  <a:pt x="87642" y="837359"/>
                </a:lnTo>
                <a:lnTo>
                  <a:pt x="58454" y="829340"/>
                </a:lnTo>
                <a:lnTo>
                  <a:pt x="94229" y="731597"/>
                </a:lnTo>
                <a:cubicBezTo>
                  <a:pt x="170074" y="552278"/>
                  <a:pt x="288300" y="395249"/>
                  <a:pt x="436350" y="273068"/>
                </a:cubicBezTo>
                <a:close/>
                <a:moveTo>
                  <a:pt x="1213764" y="0"/>
                </a:moveTo>
                <a:lnTo>
                  <a:pt x="1321669" y="5449"/>
                </a:lnTo>
                <a:cubicBezTo>
                  <a:pt x="1523216" y="25917"/>
                  <a:pt x="1710006" y="96300"/>
                  <a:pt x="1869483" y="204041"/>
                </a:cubicBezTo>
                <a:lnTo>
                  <a:pt x="1914090" y="237397"/>
                </a:lnTo>
                <a:lnTo>
                  <a:pt x="1894973" y="260762"/>
                </a:lnTo>
                <a:lnTo>
                  <a:pt x="1852602" y="229077"/>
                </a:lnTo>
                <a:cubicBezTo>
                  <a:pt x="1697140" y="124049"/>
                  <a:pt x="1515053" y="55439"/>
                  <a:pt x="1318582" y="35486"/>
                </a:cubicBezTo>
                <a:lnTo>
                  <a:pt x="1214813" y="30246"/>
                </a:lnTo>
                <a:close/>
                <a:moveTo>
                  <a:pt x="1184378" y="0"/>
                </a:moveTo>
                <a:lnTo>
                  <a:pt x="1183330" y="30246"/>
                </a:lnTo>
                <a:lnTo>
                  <a:pt x="1079560" y="35486"/>
                </a:lnTo>
                <a:cubicBezTo>
                  <a:pt x="883089" y="55439"/>
                  <a:pt x="701002" y="124049"/>
                  <a:pt x="545541" y="229077"/>
                </a:cubicBezTo>
                <a:lnTo>
                  <a:pt x="503170" y="260762"/>
                </a:lnTo>
                <a:lnTo>
                  <a:pt x="484053" y="237397"/>
                </a:lnTo>
                <a:lnTo>
                  <a:pt x="528659" y="204041"/>
                </a:lnTo>
                <a:cubicBezTo>
                  <a:pt x="688137" y="96300"/>
                  <a:pt x="874927" y="25917"/>
                  <a:pt x="1076473" y="54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A78B30BE-9563-BB55-78AF-FC979D14AE5F}"/>
              </a:ext>
            </a:extLst>
          </p:cNvPr>
          <p:cNvSpPr/>
          <p:nvPr/>
        </p:nvSpPr>
        <p:spPr>
          <a:xfrm>
            <a:off x="435668" y="4753275"/>
            <a:ext cx="1578140" cy="1577239"/>
          </a:xfrm>
          <a:custGeom>
            <a:avLst/>
            <a:gdLst>
              <a:gd name="connsiteX0" fmla="*/ 572000 w 2398142"/>
              <a:gd name="connsiteY0" fmla="*/ 2189616 h 2396773"/>
              <a:gd name="connsiteX1" fmla="*/ 639228 w 2398142"/>
              <a:gd name="connsiteY1" fmla="*/ 2230459 h 2396773"/>
              <a:gd name="connsiteX2" fmla="*/ 1199071 w 2398142"/>
              <a:gd name="connsiteY2" fmla="*/ 2372216 h 2396773"/>
              <a:gd name="connsiteX3" fmla="*/ 1758914 w 2398142"/>
              <a:gd name="connsiteY3" fmla="*/ 2230459 h 2396773"/>
              <a:gd name="connsiteX4" fmla="*/ 1826143 w 2398142"/>
              <a:gd name="connsiteY4" fmla="*/ 2189616 h 2396773"/>
              <a:gd name="connsiteX5" fmla="*/ 1841246 w 2398142"/>
              <a:gd name="connsiteY5" fmla="*/ 2209145 h 2396773"/>
              <a:gd name="connsiteX6" fmla="*/ 1770620 w 2398142"/>
              <a:gd name="connsiteY6" fmla="*/ 2252052 h 2396773"/>
              <a:gd name="connsiteX7" fmla="*/ 1199071 w 2398142"/>
              <a:gd name="connsiteY7" fmla="*/ 2396773 h 2396773"/>
              <a:gd name="connsiteX8" fmla="*/ 627522 w 2398142"/>
              <a:gd name="connsiteY8" fmla="*/ 2252052 h 2396773"/>
              <a:gd name="connsiteX9" fmla="*/ 556896 w 2398142"/>
              <a:gd name="connsiteY9" fmla="*/ 2209145 h 2396773"/>
              <a:gd name="connsiteX10" fmla="*/ 2349767 w 2398142"/>
              <a:gd name="connsiteY10" fmla="*/ 862655 h 2396773"/>
              <a:gd name="connsiteX11" fmla="*/ 2373781 w 2398142"/>
              <a:gd name="connsiteY11" fmla="*/ 956048 h 2396773"/>
              <a:gd name="connsiteX12" fmla="*/ 2398142 w 2398142"/>
              <a:gd name="connsiteY12" fmla="*/ 1197702 h 2396773"/>
              <a:gd name="connsiteX13" fmla="*/ 1961792 w 2398142"/>
              <a:gd name="connsiteY13" fmla="*/ 2122964 h 2396773"/>
              <a:gd name="connsiteX14" fmla="*/ 1890202 w 2398142"/>
              <a:gd name="connsiteY14" fmla="*/ 2176498 h 2396773"/>
              <a:gd name="connsiteX15" fmla="*/ 1877300 w 2398142"/>
              <a:gd name="connsiteY15" fmla="*/ 2155515 h 2396773"/>
              <a:gd name="connsiteX16" fmla="*/ 1946171 w 2398142"/>
              <a:gd name="connsiteY16" fmla="*/ 2104014 h 2396773"/>
              <a:gd name="connsiteX17" fmla="*/ 2373585 w 2398142"/>
              <a:gd name="connsiteY17" fmla="*/ 1197702 h 2396773"/>
              <a:gd name="connsiteX18" fmla="*/ 2349723 w 2398142"/>
              <a:gd name="connsiteY18" fmla="*/ 960997 h 2396773"/>
              <a:gd name="connsiteX19" fmla="*/ 2326832 w 2398142"/>
              <a:gd name="connsiteY19" fmla="*/ 871969 h 2396773"/>
              <a:gd name="connsiteX20" fmla="*/ 48375 w 2398142"/>
              <a:gd name="connsiteY20" fmla="*/ 862655 h 2396773"/>
              <a:gd name="connsiteX21" fmla="*/ 71311 w 2398142"/>
              <a:gd name="connsiteY21" fmla="*/ 871969 h 2396773"/>
              <a:gd name="connsiteX22" fmla="*/ 48419 w 2398142"/>
              <a:gd name="connsiteY22" fmla="*/ 960997 h 2396773"/>
              <a:gd name="connsiteX23" fmla="*/ 24557 w 2398142"/>
              <a:gd name="connsiteY23" fmla="*/ 1197702 h 2396773"/>
              <a:gd name="connsiteX24" fmla="*/ 451971 w 2398142"/>
              <a:gd name="connsiteY24" fmla="*/ 2104014 h 2396773"/>
              <a:gd name="connsiteX25" fmla="*/ 520842 w 2398142"/>
              <a:gd name="connsiteY25" fmla="*/ 2155515 h 2396773"/>
              <a:gd name="connsiteX26" fmla="*/ 507940 w 2398142"/>
              <a:gd name="connsiteY26" fmla="*/ 2176498 h 2396773"/>
              <a:gd name="connsiteX27" fmla="*/ 436351 w 2398142"/>
              <a:gd name="connsiteY27" fmla="*/ 2122964 h 2396773"/>
              <a:gd name="connsiteX28" fmla="*/ 0 w 2398142"/>
              <a:gd name="connsiteY28" fmla="*/ 1197702 h 2396773"/>
              <a:gd name="connsiteX29" fmla="*/ 24361 w 2398142"/>
              <a:gd name="connsiteY29" fmla="*/ 956048 h 2396773"/>
              <a:gd name="connsiteX30" fmla="*/ 1226178 w 2398142"/>
              <a:gd name="connsiteY30" fmla="*/ 0 h 2396773"/>
              <a:gd name="connsiteX31" fmla="*/ 1321669 w 2398142"/>
              <a:gd name="connsiteY31" fmla="*/ 4822 h 2396773"/>
              <a:gd name="connsiteX32" fmla="*/ 2303913 w 2398142"/>
              <a:gd name="connsiteY32" fmla="*/ 730970 h 2396773"/>
              <a:gd name="connsiteX33" fmla="*/ 2333671 w 2398142"/>
              <a:gd name="connsiteY33" fmla="*/ 812275 h 2396773"/>
              <a:gd name="connsiteX34" fmla="*/ 2309969 w 2398142"/>
              <a:gd name="connsiteY34" fmla="*/ 818898 h 2396773"/>
              <a:gd name="connsiteX35" fmla="*/ 2281286 w 2398142"/>
              <a:gd name="connsiteY35" fmla="*/ 740528 h 2396773"/>
              <a:gd name="connsiteX36" fmla="*/ 1319158 w 2398142"/>
              <a:gd name="connsiteY36" fmla="*/ 29252 h 2396773"/>
              <a:gd name="connsiteX37" fmla="*/ 1227453 w 2398142"/>
              <a:gd name="connsiteY37" fmla="*/ 24621 h 2396773"/>
              <a:gd name="connsiteX38" fmla="*/ 1171964 w 2398142"/>
              <a:gd name="connsiteY38" fmla="*/ 0 h 2396773"/>
              <a:gd name="connsiteX39" fmla="*/ 1170689 w 2398142"/>
              <a:gd name="connsiteY39" fmla="*/ 24621 h 2396773"/>
              <a:gd name="connsiteX40" fmla="*/ 1078984 w 2398142"/>
              <a:gd name="connsiteY40" fmla="*/ 29252 h 2396773"/>
              <a:gd name="connsiteX41" fmla="*/ 116856 w 2398142"/>
              <a:gd name="connsiteY41" fmla="*/ 740528 h 2396773"/>
              <a:gd name="connsiteX42" fmla="*/ 88173 w 2398142"/>
              <a:gd name="connsiteY42" fmla="*/ 818898 h 2396773"/>
              <a:gd name="connsiteX43" fmla="*/ 64471 w 2398142"/>
              <a:gd name="connsiteY43" fmla="*/ 812275 h 2396773"/>
              <a:gd name="connsiteX44" fmla="*/ 94229 w 2398142"/>
              <a:gd name="connsiteY44" fmla="*/ 730970 h 2396773"/>
              <a:gd name="connsiteX45" fmla="*/ 1076473 w 2398142"/>
              <a:gd name="connsiteY45" fmla="*/ 4822 h 239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98142" h="2396773">
                <a:moveTo>
                  <a:pt x="572000" y="2189616"/>
                </a:moveTo>
                <a:lnTo>
                  <a:pt x="639228" y="2230459"/>
                </a:lnTo>
                <a:cubicBezTo>
                  <a:pt x="805649" y="2320864"/>
                  <a:pt x="996363" y="2372216"/>
                  <a:pt x="1199071" y="2372216"/>
                </a:cubicBezTo>
                <a:cubicBezTo>
                  <a:pt x="1401779" y="2372216"/>
                  <a:pt x="1592493" y="2320864"/>
                  <a:pt x="1758914" y="2230459"/>
                </a:cubicBezTo>
                <a:lnTo>
                  <a:pt x="1826143" y="2189616"/>
                </a:lnTo>
                <a:lnTo>
                  <a:pt x="1841246" y="2209145"/>
                </a:lnTo>
                <a:lnTo>
                  <a:pt x="1770620" y="2252052"/>
                </a:lnTo>
                <a:cubicBezTo>
                  <a:pt x="1600719" y="2344347"/>
                  <a:pt x="1406018" y="2396773"/>
                  <a:pt x="1199071" y="2396773"/>
                </a:cubicBezTo>
                <a:cubicBezTo>
                  <a:pt x="992124" y="2396773"/>
                  <a:pt x="797423" y="2344347"/>
                  <a:pt x="627522" y="2252052"/>
                </a:cubicBezTo>
                <a:lnTo>
                  <a:pt x="556896" y="2209145"/>
                </a:lnTo>
                <a:close/>
                <a:moveTo>
                  <a:pt x="2349767" y="862655"/>
                </a:moveTo>
                <a:lnTo>
                  <a:pt x="2373781" y="956048"/>
                </a:lnTo>
                <a:cubicBezTo>
                  <a:pt x="2389754" y="1034104"/>
                  <a:pt x="2398142" y="1114924"/>
                  <a:pt x="2398142" y="1197702"/>
                </a:cubicBezTo>
                <a:cubicBezTo>
                  <a:pt x="2398142" y="1570206"/>
                  <a:pt x="2228282" y="1903037"/>
                  <a:pt x="1961792" y="2122964"/>
                </a:cubicBezTo>
                <a:lnTo>
                  <a:pt x="1890202" y="2176498"/>
                </a:lnTo>
                <a:lnTo>
                  <a:pt x="1877300" y="2155515"/>
                </a:lnTo>
                <a:lnTo>
                  <a:pt x="1946171" y="2104014"/>
                </a:lnTo>
                <a:cubicBezTo>
                  <a:pt x="2207203" y="1888591"/>
                  <a:pt x="2373585" y="1562577"/>
                  <a:pt x="2373585" y="1197702"/>
                </a:cubicBezTo>
                <a:cubicBezTo>
                  <a:pt x="2373585" y="1116619"/>
                  <a:pt x="2365369" y="1037455"/>
                  <a:pt x="2349723" y="960997"/>
                </a:cubicBezTo>
                <a:lnTo>
                  <a:pt x="2326832" y="871969"/>
                </a:lnTo>
                <a:close/>
                <a:moveTo>
                  <a:pt x="48375" y="862655"/>
                </a:moveTo>
                <a:lnTo>
                  <a:pt x="71311" y="871969"/>
                </a:lnTo>
                <a:lnTo>
                  <a:pt x="48419" y="960997"/>
                </a:lnTo>
                <a:cubicBezTo>
                  <a:pt x="32774" y="1037455"/>
                  <a:pt x="24557" y="1116619"/>
                  <a:pt x="24557" y="1197702"/>
                </a:cubicBezTo>
                <a:cubicBezTo>
                  <a:pt x="24557" y="1562577"/>
                  <a:pt x="190939" y="1888591"/>
                  <a:pt x="451971" y="2104014"/>
                </a:cubicBezTo>
                <a:lnTo>
                  <a:pt x="520842" y="2155515"/>
                </a:lnTo>
                <a:lnTo>
                  <a:pt x="507940" y="2176498"/>
                </a:lnTo>
                <a:lnTo>
                  <a:pt x="436351" y="2122964"/>
                </a:lnTo>
                <a:cubicBezTo>
                  <a:pt x="169860" y="1903037"/>
                  <a:pt x="0" y="1570206"/>
                  <a:pt x="0" y="1197702"/>
                </a:cubicBezTo>
                <a:cubicBezTo>
                  <a:pt x="0" y="1114924"/>
                  <a:pt x="8388" y="1034104"/>
                  <a:pt x="24361" y="956048"/>
                </a:cubicBezTo>
                <a:close/>
                <a:moveTo>
                  <a:pt x="1226178" y="0"/>
                </a:moveTo>
                <a:lnTo>
                  <a:pt x="1321669" y="4822"/>
                </a:lnTo>
                <a:cubicBezTo>
                  <a:pt x="1765071" y="49852"/>
                  <a:pt x="2137053" y="336469"/>
                  <a:pt x="2303913" y="730970"/>
                </a:cubicBezTo>
                <a:lnTo>
                  <a:pt x="2333671" y="812275"/>
                </a:lnTo>
                <a:lnTo>
                  <a:pt x="2309969" y="818898"/>
                </a:lnTo>
                <a:lnTo>
                  <a:pt x="2281286" y="740528"/>
                </a:lnTo>
                <a:cubicBezTo>
                  <a:pt x="2117843" y="354107"/>
                  <a:pt x="1753479" y="73360"/>
                  <a:pt x="1319158" y="29252"/>
                </a:cubicBezTo>
                <a:lnTo>
                  <a:pt x="1227453" y="24621"/>
                </a:lnTo>
                <a:close/>
                <a:moveTo>
                  <a:pt x="1171964" y="0"/>
                </a:moveTo>
                <a:lnTo>
                  <a:pt x="1170689" y="24621"/>
                </a:lnTo>
                <a:lnTo>
                  <a:pt x="1078984" y="29252"/>
                </a:lnTo>
                <a:cubicBezTo>
                  <a:pt x="644663" y="73360"/>
                  <a:pt x="280299" y="354107"/>
                  <a:pt x="116856" y="740528"/>
                </a:cubicBezTo>
                <a:lnTo>
                  <a:pt x="88173" y="818898"/>
                </a:lnTo>
                <a:lnTo>
                  <a:pt x="64471" y="812275"/>
                </a:lnTo>
                <a:lnTo>
                  <a:pt x="94229" y="730970"/>
                </a:lnTo>
                <a:cubicBezTo>
                  <a:pt x="261089" y="336469"/>
                  <a:pt x="633071" y="49852"/>
                  <a:pt x="1076473" y="482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72DB01FE-6518-DAEF-384D-2DD98D017555}"/>
              </a:ext>
            </a:extLst>
          </p:cNvPr>
          <p:cNvSpPr/>
          <p:nvPr/>
        </p:nvSpPr>
        <p:spPr>
          <a:xfrm>
            <a:off x="2324067" y="4753405"/>
            <a:ext cx="1578140" cy="1577153"/>
          </a:xfrm>
          <a:custGeom>
            <a:avLst/>
            <a:gdLst>
              <a:gd name="connsiteX0" fmla="*/ 1682030 w 2398142"/>
              <a:gd name="connsiteY0" fmla="*/ 2266859 h 2396642"/>
              <a:gd name="connsiteX1" fmla="*/ 1693758 w 2398142"/>
              <a:gd name="connsiteY1" fmla="*/ 2288947 h 2396642"/>
              <a:gd name="connsiteX2" fmla="*/ 1665804 w 2398142"/>
              <a:gd name="connsiteY2" fmla="*/ 2302413 h 2396642"/>
              <a:gd name="connsiteX3" fmla="*/ 1199071 w 2398142"/>
              <a:gd name="connsiteY3" fmla="*/ 2396642 h 2396642"/>
              <a:gd name="connsiteX4" fmla="*/ 732338 w 2398142"/>
              <a:gd name="connsiteY4" fmla="*/ 2302413 h 2396642"/>
              <a:gd name="connsiteX5" fmla="*/ 704384 w 2398142"/>
              <a:gd name="connsiteY5" fmla="*/ 2288947 h 2396642"/>
              <a:gd name="connsiteX6" fmla="*/ 716112 w 2398142"/>
              <a:gd name="connsiteY6" fmla="*/ 2266859 h 2396642"/>
              <a:gd name="connsiteX7" fmla="*/ 742075 w 2398142"/>
              <a:gd name="connsiteY7" fmla="*/ 2279366 h 2396642"/>
              <a:gd name="connsiteX8" fmla="*/ 1199071 w 2398142"/>
              <a:gd name="connsiteY8" fmla="*/ 2371629 h 2396642"/>
              <a:gd name="connsiteX9" fmla="*/ 1656067 w 2398142"/>
              <a:gd name="connsiteY9" fmla="*/ 2279366 h 2396642"/>
              <a:gd name="connsiteX10" fmla="*/ 57589 w 2398142"/>
              <a:gd name="connsiteY10" fmla="*/ 1468112 h 2396642"/>
              <a:gd name="connsiteX11" fmla="*/ 77796 w 2398142"/>
              <a:gd name="connsiteY11" fmla="*/ 1546700 h 2396642"/>
              <a:gd name="connsiteX12" fmla="*/ 639445 w 2398142"/>
              <a:gd name="connsiteY12" fmla="*/ 2229927 h 2396642"/>
              <a:gd name="connsiteX13" fmla="*/ 665060 w 2398142"/>
              <a:gd name="connsiteY13" fmla="*/ 2242266 h 2396642"/>
              <a:gd name="connsiteX14" fmla="*/ 655545 w 2398142"/>
              <a:gd name="connsiteY14" fmla="*/ 2265420 h 2396642"/>
              <a:gd name="connsiteX15" fmla="*/ 627522 w 2398142"/>
              <a:gd name="connsiteY15" fmla="*/ 2251921 h 2396642"/>
              <a:gd name="connsiteX16" fmla="*/ 53908 w 2398142"/>
              <a:gd name="connsiteY16" fmla="*/ 1554138 h 2396642"/>
              <a:gd name="connsiteX17" fmla="*/ 32935 w 2398142"/>
              <a:gd name="connsiteY17" fmla="*/ 1472570 h 2396642"/>
              <a:gd name="connsiteX18" fmla="*/ 2340553 w 2398142"/>
              <a:gd name="connsiteY18" fmla="*/ 1468112 h 2396642"/>
              <a:gd name="connsiteX19" fmla="*/ 2365208 w 2398142"/>
              <a:gd name="connsiteY19" fmla="*/ 1472570 h 2396642"/>
              <a:gd name="connsiteX20" fmla="*/ 2344234 w 2398142"/>
              <a:gd name="connsiteY20" fmla="*/ 1554138 h 2396642"/>
              <a:gd name="connsiteX21" fmla="*/ 1770620 w 2398142"/>
              <a:gd name="connsiteY21" fmla="*/ 2251921 h 2396642"/>
              <a:gd name="connsiteX22" fmla="*/ 1742597 w 2398142"/>
              <a:gd name="connsiteY22" fmla="*/ 2265420 h 2396642"/>
              <a:gd name="connsiteX23" fmla="*/ 1733082 w 2398142"/>
              <a:gd name="connsiteY23" fmla="*/ 2242266 h 2396642"/>
              <a:gd name="connsiteX24" fmla="*/ 1758697 w 2398142"/>
              <a:gd name="connsiteY24" fmla="*/ 2229927 h 2396642"/>
              <a:gd name="connsiteX25" fmla="*/ 2320346 w 2398142"/>
              <a:gd name="connsiteY25" fmla="*/ 1546700 h 2396642"/>
              <a:gd name="connsiteX26" fmla="*/ 2132150 w 2398142"/>
              <a:gd name="connsiteY26" fmla="*/ 445305 h 2396642"/>
              <a:gd name="connsiteX27" fmla="*/ 2193360 w 2398142"/>
              <a:gd name="connsiteY27" fmla="*/ 527159 h 2396642"/>
              <a:gd name="connsiteX28" fmla="*/ 2398142 w 2398142"/>
              <a:gd name="connsiteY28" fmla="*/ 1197571 h 2396642"/>
              <a:gd name="connsiteX29" fmla="*/ 2391951 w 2398142"/>
              <a:gd name="connsiteY29" fmla="*/ 1320169 h 2396642"/>
              <a:gd name="connsiteX30" fmla="*/ 2376849 w 2398142"/>
              <a:gd name="connsiteY30" fmla="*/ 1419123 h 2396642"/>
              <a:gd name="connsiteX31" fmla="*/ 2352642 w 2398142"/>
              <a:gd name="connsiteY31" fmla="*/ 1412136 h 2396642"/>
              <a:gd name="connsiteX32" fmla="*/ 2367068 w 2398142"/>
              <a:gd name="connsiteY32" fmla="*/ 1317612 h 2396642"/>
              <a:gd name="connsiteX33" fmla="*/ 2373129 w 2398142"/>
              <a:gd name="connsiteY33" fmla="*/ 1197571 h 2396642"/>
              <a:gd name="connsiteX34" fmla="*/ 2172618 w 2398142"/>
              <a:gd name="connsiteY34" fmla="*/ 541144 h 2396642"/>
              <a:gd name="connsiteX35" fmla="*/ 2113545 w 2398142"/>
              <a:gd name="connsiteY35" fmla="*/ 462147 h 2396642"/>
              <a:gd name="connsiteX36" fmla="*/ 265992 w 2398142"/>
              <a:gd name="connsiteY36" fmla="*/ 445305 h 2396642"/>
              <a:gd name="connsiteX37" fmla="*/ 284597 w 2398142"/>
              <a:gd name="connsiteY37" fmla="*/ 462147 h 2396642"/>
              <a:gd name="connsiteX38" fmla="*/ 225524 w 2398142"/>
              <a:gd name="connsiteY38" fmla="*/ 541144 h 2396642"/>
              <a:gd name="connsiteX39" fmla="*/ 25013 w 2398142"/>
              <a:gd name="connsiteY39" fmla="*/ 1197571 h 2396642"/>
              <a:gd name="connsiteX40" fmla="*/ 31075 w 2398142"/>
              <a:gd name="connsiteY40" fmla="*/ 1317612 h 2396642"/>
              <a:gd name="connsiteX41" fmla="*/ 45501 w 2398142"/>
              <a:gd name="connsiteY41" fmla="*/ 1412136 h 2396642"/>
              <a:gd name="connsiteX42" fmla="*/ 21293 w 2398142"/>
              <a:gd name="connsiteY42" fmla="*/ 1419123 h 2396642"/>
              <a:gd name="connsiteX43" fmla="*/ 6191 w 2398142"/>
              <a:gd name="connsiteY43" fmla="*/ 1320169 h 2396642"/>
              <a:gd name="connsiteX44" fmla="*/ 0 w 2398142"/>
              <a:gd name="connsiteY44" fmla="*/ 1197571 h 2396642"/>
              <a:gd name="connsiteX45" fmla="*/ 204782 w 2398142"/>
              <a:gd name="connsiteY45" fmla="*/ 527159 h 2396642"/>
              <a:gd name="connsiteX46" fmla="*/ 1228762 w 2398142"/>
              <a:gd name="connsiteY46" fmla="*/ 0 h 2396642"/>
              <a:gd name="connsiteX47" fmla="*/ 1321669 w 2398142"/>
              <a:gd name="connsiteY47" fmla="*/ 4691 h 2396642"/>
              <a:gd name="connsiteX48" fmla="*/ 2046943 w 2398142"/>
              <a:gd name="connsiteY48" fmla="*/ 349700 h 2396642"/>
              <a:gd name="connsiteX49" fmla="*/ 2094364 w 2398142"/>
              <a:gd name="connsiteY49" fmla="*/ 401876 h 2396642"/>
              <a:gd name="connsiteX50" fmla="*/ 2074149 w 2398142"/>
              <a:gd name="connsiteY50" fmla="*/ 416782 h 2396642"/>
              <a:gd name="connsiteX51" fmla="*/ 2029255 w 2398142"/>
              <a:gd name="connsiteY51" fmla="*/ 367387 h 2396642"/>
              <a:gd name="connsiteX52" fmla="*/ 1319112 w 2398142"/>
              <a:gd name="connsiteY52" fmla="*/ 29575 h 2396642"/>
              <a:gd name="connsiteX53" fmla="*/ 1229983 w 2398142"/>
              <a:gd name="connsiteY53" fmla="*/ 25074 h 2396642"/>
              <a:gd name="connsiteX54" fmla="*/ 1169380 w 2398142"/>
              <a:gd name="connsiteY54" fmla="*/ 0 h 2396642"/>
              <a:gd name="connsiteX55" fmla="*/ 1168160 w 2398142"/>
              <a:gd name="connsiteY55" fmla="*/ 25074 h 2396642"/>
              <a:gd name="connsiteX56" fmla="*/ 1079031 w 2398142"/>
              <a:gd name="connsiteY56" fmla="*/ 29575 h 2396642"/>
              <a:gd name="connsiteX57" fmla="*/ 368887 w 2398142"/>
              <a:gd name="connsiteY57" fmla="*/ 367387 h 2396642"/>
              <a:gd name="connsiteX58" fmla="*/ 323993 w 2398142"/>
              <a:gd name="connsiteY58" fmla="*/ 416782 h 2396642"/>
              <a:gd name="connsiteX59" fmla="*/ 303779 w 2398142"/>
              <a:gd name="connsiteY59" fmla="*/ 401876 h 2396642"/>
              <a:gd name="connsiteX60" fmla="*/ 351200 w 2398142"/>
              <a:gd name="connsiteY60" fmla="*/ 349700 h 2396642"/>
              <a:gd name="connsiteX61" fmla="*/ 1076473 w 2398142"/>
              <a:gd name="connsiteY61" fmla="*/ 4691 h 2396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398142" h="2396642">
                <a:moveTo>
                  <a:pt x="1682030" y="2266859"/>
                </a:moveTo>
                <a:lnTo>
                  <a:pt x="1693758" y="2288947"/>
                </a:lnTo>
                <a:lnTo>
                  <a:pt x="1665804" y="2302413"/>
                </a:lnTo>
                <a:cubicBezTo>
                  <a:pt x="1522349" y="2363090"/>
                  <a:pt x="1364628" y="2396642"/>
                  <a:pt x="1199071" y="2396642"/>
                </a:cubicBezTo>
                <a:cubicBezTo>
                  <a:pt x="1033514" y="2396642"/>
                  <a:pt x="875793" y="2363090"/>
                  <a:pt x="732338" y="2302413"/>
                </a:cubicBezTo>
                <a:lnTo>
                  <a:pt x="704384" y="2288947"/>
                </a:lnTo>
                <a:lnTo>
                  <a:pt x="716112" y="2266859"/>
                </a:lnTo>
                <a:lnTo>
                  <a:pt x="742075" y="2279366"/>
                </a:lnTo>
                <a:cubicBezTo>
                  <a:pt x="882537" y="2338777"/>
                  <a:pt x="1036968" y="2371629"/>
                  <a:pt x="1199071" y="2371629"/>
                </a:cubicBezTo>
                <a:cubicBezTo>
                  <a:pt x="1361175" y="2371629"/>
                  <a:pt x="1515605" y="2338777"/>
                  <a:pt x="1656067" y="2279366"/>
                </a:cubicBezTo>
                <a:close/>
                <a:moveTo>
                  <a:pt x="57589" y="1468112"/>
                </a:moveTo>
                <a:lnTo>
                  <a:pt x="77796" y="1546700"/>
                </a:lnTo>
                <a:cubicBezTo>
                  <a:pt x="169273" y="1840806"/>
                  <a:pt x="373276" y="2085335"/>
                  <a:pt x="639445" y="2229927"/>
                </a:cubicBezTo>
                <a:lnTo>
                  <a:pt x="665060" y="2242266"/>
                </a:lnTo>
                <a:lnTo>
                  <a:pt x="655545" y="2265420"/>
                </a:lnTo>
                <a:lnTo>
                  <a:pt x="627522" y="2251921"/>
                </a:lnTo>
                <a:cubicBezTo>
                  <a:pt x="355682" y="2104248"/>
                  <a:pt x="147333" y="1854510"/>
                  <a:pt x="53908" y="1554138"/>
                </a:cubicBezTo>
                <a:lnTo>
                  <a:pt x="32935" y="1472570"/>
                </a:lnTo>
                <a:close/>
                <a:moveTo>
                  <a:pt x="2340553" y="1468112"/>
                </a:moveTo>
                <a:lnTo>
                  <a:pt x="2365208" y="1472570"/>
                </a:lnTo>
                <a:lnTo>
                  <a:pt x="2344234" y="1554138"/>
                </a:lnTo>
                <a:cubicBezTo>
                  <a:pt x="2250809" y="1854510"/>
                  <a:pt x="2042460" y="2104248"/>
                  <a:pt x="1770620" y="2251921"/>
                </a:cubicBezTo>
                <a:lnTo>
                  <a:pt x="1742597" y="2265420"/>
                </a:lnTo>
                <a:lnTo>
                  <a:pt x="1733082" y="2242266"/>
                </a:lnTo>
                <a:lnTo>
                  <a:pt x="1758697" y="2229927"/>
                </a:lnTo>
                <a:cubicBezTo>
                  <a:pt x="2024867" y="2085335"/>
                  <a:pt x="2228869" y="1840806"/>
                  <a:pt x="2320346" y="1546700"/>
                </a:cubicBezTo>
                <a:close/>
                <a:moveTo>
                  <a:pt x="2132150" y="445305"/>
                </a:moveTo>
                <a:lnTo>
                  <a:pt x="2193360" y="527159"/>
                </a:lnTo>
                <a:cubicBezTo>
                  <a:pt x="2322649" y="718532"/>
                  <a:pt x="2398142" y="949235"/>
                  <a:pt x="2398142" y="1197571"/>
                </a:cubicBezTo>
                <a:cubicBezTo>
                  <a:pt x="2398142" y="1238961"/>
                  <a:pt x="2396045" y="1279860"/>
                  <a:pt x="2391951" y="1320169"/>
                </a:cubicBezTo>
                <a:lnTo>
                  <a:pt x="2376849" y="1419123"/>
                </a:lnTo>
                <a:lnTo>
                  <a:pt x="2352642" y="1412136"/>
                </a:lnTo>
                <a:lnTo>
                  <a:pt x="2367068" y="1317612"/>
                </a:lnTo>
                <a:cubicBezTo>
                  <a:pt x="2371076" y="1278143"/>
                  <a:pt x="2373129" y="1238097"/>
                  <a:pt x="2373129" y="1197571"/>
                </a:cubicBezTo>
                <a:cubicBezTo>
                  <a:pt x="2373129" y="954416"/>
                  <a:pt x="2299210" y="728525"/>
                  <a:pt x="2172618" y="541144"/>
                </a:cubicBezTo>
                <a:lnTo>
                  <a:pt x="2113545" y="462147"/>
                </a:lnTo>
                <a:close/>
                <a:moveTo>
                  <a:pt x="265992" y="445305"/>
                </a:moveTo>
                <a:lnTo>
                  <a:pt x="284597" y="462147"/>
                </a:lnTo>
                <a:lnTo>
                  <a:pt x="225524" y="541144"/>
                </a:lnTo>
                <a:cubicBezTo>
                  <a:pt x="98932" y="728525"/>
                  <a:pt x="25013" y="954416"/>
                  <a:pt x="25013" y="1197571"/>
                </a:cubicBezTo>
                <a:cubicBezTo>
                  <a:pt x="25013" y="1238097"/>
                  <a:pt x="27066" y="1278143"/>
                  <a:pt x="31075" y="1317612"/>
                </a:cubicBezTo>
                <a:lnTo>
                  <a:pt x="45501" y="1412136"/>
                </a:lnTo>
                <a:lnTo>
                  <a:pt x="21293" y="1419123"/>
                </a:lnTo>
                <a:lnTo>
                  <a:pt x="6191" y="1320169"/>
                </a:lnTo>
                <a:cubicBezTo>
                  <a:pt x="2097" y="1279860"/>
                  <a:pt x="0" y="1238961"/>
                  <a:pt x="0" y="1197571"/>
                </a:cubicBezTo>
                <a:cubicBezTo>
                  <a:pt x="0" y="949235"/>
                  <a:pt x="75493" y="718532"/>
                  <a:pt x="204782" y="527159"/>
                </a:cubicBezTo>
                <a:close/>
                <a:moveTo>
                  <a:pt x="1228762" y="0"/>
                </a:moveTo>
                <a:lnTo>
                  <a:pt x="1321669" y="4691"/>
                </a:lnTo>
                <a:cubicBezTo>
                  <a:pt x="1603834" y="33346"/>
                  <a:pt x="1857077" y="159834"/>
                  <a:pt x="2046943" y="349700"/>
                </a:cubicBezTo>
                <a:lnTo>
                  <a:pt x="2094364" y="401876"/>
                </a:lnTo>
                <a:lnTo>
                  <a:pt x="2074149" y="416782"/>
                </a:lnTo>
                <a:lnTo>
                  <a:pt x="2029255" y="367387"/>
                </a:lnTo>
                <a:cubicBezTo>
                  <a:pt x="1843350" y="181482"/>
                  <a:pt x="1595390" y="57633"/>
                  <a:pt x="1319112" y="29575"/>
                </a:cubicBezTo>
                <a:lnTo>
                  <a:pt x="1229983" y="25074"/>
                </a:lnTo>
                <a:close/>
                <a:moveTo>
                  <a:pt x="1169380" y="0"/>
                </a:moveTo>
                <a:lnTo>
                  <a:pt x="1168160" y="25074"/>
                </a:lnTo>
                <a:lnTo>
                  <a:pt x="1079031" y="29575"/>
                </a:lnTo>
                <a:cubicBezTo>
                  <a:pt x="802752" y="57633"/>
                  <a:pt x="554792" y="181482"/>
                  <a:pt x="368887" y="367387"/>
                </a:cubicBezTo>
                <a:lnTo>
                  <a:pt x="323993" y="416782"/>
                </a:lnTo>
                <a:lnTo>
                  <a:pt x="303779" y="401876"/>
                </a:lnTo>
                <a:lnTo>
                  <a:pt x="351200" y="349700"/>
                </a:lnTo>
                <a:cubicBezTo>
                  <a:pt x="541065" y="159834"/>
                  <a:pt x="794308" y="33346"/>
                  <a:pt x="1076473" y="46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120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点線円形図形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15864C85-E171-1601-30AB-E53C99BA3628}"/>
              </a:ext>
            </a:extLst>
          </p:cNvPr>
          <p:cNvSpPr/>
          <p:nvPr/>
        </p:nvSpPr>
        <p:spPr>
          <a:xfrm>
            <a:off x="6065454" y="860712"/>
            <a:ext cx="1548105" cy="1548105"/>
          </a:xfrm>
          <a:custGeom>
            <a:avLst/>
            <a:gdLst>
              <a:gd name="connsiteX0" fmla="*/ 848375 w 2390908"/>
              <a:gd name="connsiteY0" fmla="*/ 2261580 h 2390908"/>
              <a:gd name="connsiteX1" fmla="*/ 861950 w 2390908"/>
              <a:gd name="connsiteY1" fmla="*/ 2266548 h 2390908"/>
              <a:gd name="connsiteX2" fmla="*/ 1080786 w 2390908"/>
              <a:gd name="connsiteY2" fmla="*/ 2311179 h 2390908"/>
              <a:gd name="connsiteX3" fmla="*/ 1107987 w 2390908"/>
              <a:gd name="connsiteY3" fmla="*/ 2312552 h 2390908"/>
              <a:gd name="connsiteX4" fmla="*/ 1123820 w 2390908"/>
              <a:gd name="connsiteY4" fmla="*/ 2390908 h 2390908"/>
              <a:gd name="connsiteX5" fmla="*/ 1072856 w 2390908"/>
              <a:gd name="connsiteY5" fmla="*/ 2388334 h 2390908"/>
              <a:gd name="connsiteX6" fmla="*/ 838887 w 2390908"/>
              <a:gd name="connsiteY6" fmla="*/ 2340617 h 2390908"/>
              <a:gd name="connsiteX7" fmla="*/ 803844 w 2390908"/>
              <a:gd name="connsiteY7" fmla="*/ 2327791 h 2390908"/>
              <a:gd name="connsiteX8" fmla="*/ 1542533 w 2390908"/>
              <a:gd name="connsiteY8" fmla="*/ 2261580 h 2390908"/>
              <a:gd name="connsiteX9" fmla="*/ 1587065 w 2390908"/>
              <a:gd name="connsiteY9" fmla="*/ 2327791 h 2390908"/>
              <a:gd name="connsiteX10" fmla="*/ 1552021 w 2390908"/>
              <a:gd name="connsiteY10" fmla="*/ 2340617 h 2390908"/>
              <a:gd name="connsiteX11" fmla="*/ 1318052 w 2390908"/>
              <a:gd name="connsiteY11" fmla="*/ 2388334 h 2390908"/>
              <a:gd name="connsiteX12" fmla="*/ 1267088 w 2390908"/>
              <a:gd name="connsiteY12" fmla="*/ 2390908 h 2390908"/>
              <a:gd name="connsiteX13" fmla="*/ 1282921 w 2390908"/>
              <a:gd name="connsiteY13" fmla="*/ 2312552 h 2390908"/>
              <a:gd name="connsiteX14" fmla="*/ 1310122 w 2390908"/>
              <a:gd name="connsiteY14" fmla="*/ 2311179 h 2390908"/>
              <a:gd name="connsiteX15" fmla="*/ 1528958 w 2390908"/>
              <a:gd name="connsiteY15" fmla="*/ 2266548 h 2390908"/>
              <a:gd name="connsiteX16" fmla="*/ 467189 w 2390908"/>
              <a:gd name="connsiteY16" fmla="*/ 2047348 h 2390908"/>
              <a:gd name="connsiteX17" fmla="*/ 482066 w 2390908"/>
              <a:gd name="connsiteY17" fmla="*/ 2060870 h 2390908"/>
              <a:gd name="connsiteX18" fmla="*/ 660873 w 2390908"/>
              <a:gd name="connsiteY18" fmla="*/ 2181608 h 2390908"/>
              <a:gd name="connsiteX19" fmla="*/ 687114 w 2390908"/>
              <a:gd name="connsiteY19" fmla="*/ 2194249 h 2390908"/>
              <a:gd name="connsiteX20" fmla="*/ 671728 w 2390908"/>
              <a:gd name="connsiteY20" fmla="*/ 2272841 h 2390908"/>
              <a:gd name="connsiteX21" fmla="*/ 623906 w 2390908"/>
              <a:gd name="connsiteY21" fmla="*/ 2249804 h 2390908"/>
              <a:gd name="connsiteX22" fmla="*/ 432734 w 2390908"/>
              <a:gd name="connsiteY22" fmla="*/ 2120716 h 2390908"/>
              <a:gd name="connsiteX23" fmla="*/ 400625 w 2390908"/>
              <a:gd name="connsiteY23" fmla="*/ 2091533 h 2390908"/>
              <a:gd name="connsiteX24" fmla="*/ 1923720 w 2390908"/>
              <a:gd name="connsiteY24" fmla="*/ 2047348 h 2390908"/>
              <a:gd name="connsiteX25" fmla="*/ 1990283 w 2390908"/>
              <a:gd name="connsiteY25" fmla="*/ 2091533 h 2390908"/>
              <a:gd name="connsiteX26" fmla="*/ 1958175 w 2390908"/>
              <a:gd name="connsiteY26" fmla="*/ 2120716 h 2390908"/>
              <a:gd name="connsiteX27" fmla="*/ 1767003 w 2390908"/>
              <a:gd name="connsiteY27" fmla="*/ 2249804 h 2390908"/>
              <a:gd name="connsiteX28" fmla="*/ 1719180 w 2390908"/>
              <a:gd name="connsiteY28" fmla="*/ 2272841 h 2390908"/>
              <a:gd name="connsiteX29" fmla="*/ 1703795 w 2390908"/>
              <a:gd name="connsiteY29" fmla="*/ 2194249 h 2390908"/>
              <a:gd name="connsiteX30" fmla="*/ 1730035 w 2390908"/>
              <a:gd name="connsiteY30" fmla="*/ 2181608 h 2390908"/>
              <a:gd name="connsiteX31" fmla="*/ 1908842 w 2390908"/>
              <a:gd name="connsiteY31" fmla="*/ 2060870 h 2390908"/>
              <a:gd name="connsiteX32" fmla="*/ 2194249 w 2390908"/>
              <a:gd name="connsiteY32" fmla="*/ 1703795 h 2390908"/>
              <a:gd name="connsiteX33" fmla="*/ 2272841 w 2390908"/>
              <a:gd name="connsiteY33" fmla="*/ 1719180 h 2390908"/>
              <a:gd name="connsiteX34" fmla="*/ 2249804 w 2390908"/>
              <a:gd name="connsiteY34" fmla="*/ 1767003 h 2390908"/>
              <a:gd name="connsiteX35" fmla="*/ 2120716 w 2390908"/>
              <a:gd name="connsiteY35" fmla="*/ 1958175 h 2390908"/>
              <a:gd name="connsiteX36" fmla="*/ 2091533 w 2390908"/>
              <a:gd name="connsiteY36" fmla="*/ 1990283 h 2390908"/>
              <a:gd name="connsiteX37" fmla="*/ 2047348 w 2390908"/>
              <a:gd name="connsiteY37" fmla="*/ 1923720 h 2390908"/>
              <a:gd name="connsiteX38" fmla="*/ 2060870 w 2390908"/>
              <a:gd name="connsiteY38" fmla="*/ 1908842 h 2390908"/>
              <a:gd name="connsiteX39" fmla="*/ 2181608 w 2390908"/>
              <a:gd name="connsiteY39" fmla="*/ 1730035 h 2390908"/>
              <a:gd name="connsiteX40" fmla="*/ 196659 w 2390908"/>
              <a:gd name="connsiteY40" fmla="*/ 1703795 h 2390908"/>
              <a:gd name="connsiteX41" fmla="*/ 209300 w 2390908"/>
              <a:gd name="connsiteY41" fmla="*/ 1730035 h 2390908"/>
              <a:gd name="connsiteX42" fmla="*/ 330039 w 2390908"/>
              <a:gd name="connsiteY42" fmla="*/ 1908842 h 2390908"/>
              <a:gd name="connsiteX43" fmla="*/ 343560 w 2390908"/>
              <a:gd name="connsiteY43" fmla="*/ 1923720 h 2390908"/>
              <a:gd name="connsiteX44" fmla="*/ 299375 w 2390908"/>
              <a:gd name="connsiteY44" fmla="*/ 1990283 h 2390908"/>
              <a:gd name="connsiteX45" fmla="*/ 270193 w 2390908"/>
              <a:gd name="connsiteY45" fmla="*/ 1958175 h 2390908"/>
              <a:gd name="connsiteX46" fmla="*/ 141105 w 2390908"/>
              <a:gd name="connsiteY46" fmla="*/ 1767003 h 2390908"/>
              <a:gd name="connsiteX47" fmla="*/ 118067 w 2390908"/>
              <a:gd name="connsiteY47" fmla="*/ 1719180 h 2390908"/>
              <a:gd name="connsiteX48" fmla="*/ 2390908 w 2390908"/>
              <a:gd name="connsiteY48" fmla="*/ 1267088 h 2390908"/>
              <a:gd name="connsiteX49" fmla="*/ 2388334 w 2390908"/>
              <a:gd name="connsiteY49" fmla="*/ 1318052 h 2390908"/>
              <a:gd name="connsiteX50" fmla="*/ 2340617 w 2390908"/>
              <a:gd name="connsiteY50" fmla="*/ 1552021 h 2390908"/>
              <a:gd name="connsiteX51" fmla="*/ 2327791 w 2390908"/>
              <a:gd name="connsiteY51" fmla="*/ 1587065 h 2390908"/>
              <a:gd name="connsiteX52" fmla="*/ 2261579 w 2390908"/>
              <a:gd name="connsiteY52" fmla="*/ 1542533 h 2390908"/>
              <a:gd name="connsiteX53" fmla="*/ 2266548 w 2390908"/>
              <a:gd name="connsiteY53" fmla="*/ 1528958 h 2390908"/>
              <a:gd name="connsiteX54" fmla="*/ 2311179 w 2390908"/>
              <a:gd name="connsiteY54" fmla="*/ 1310122 h 2390908"/>
              <a:gd name="connsiteX55" fmla="*/ 2312552 w 2390908"/>
              <a:gd name="connsiteY55" fmla="*/ 1282921 h 2390908"/>
              <a:gd name="connsiteX56" fmla="*/ 0 w 2390908"/>
              <a:gd name="connsiteY56" fmla="*/ 1267088 h 2390908"/>
              <a:gd name="connsiteX57" fmla="*/ 78356 w 2390908"/>
              <a:gd name="connsiteY57" fmla="*/ 1282921 h 2390908"/>
              <a:gd name="connsiteX58" fmla="*/ 79730 w 2390908"/>
              <a:gd name="connsiteY58" fmla="*/ 1310122 h 2390908"/>
              <a:gd name="connsiteX59" fmla="*/ 124360 w 2390908"/>
              <a:gd name="connsiteY59" fmla="*/ 1528958 h 2390908"/>
              <a:gd name="connsiteX60" fmla="*/ 129329 w 2390908"/>
              <a:gd name="connsiteY60" fmla="*/ 1542533 h 2390908"/>
              <a:gd name="connsiteX61" fmla="*/ 63117 w 2390908"/>
              <a:gd name="connsiteY61" fmla="*/ 1587065 h 2390908"/>
              <a:gd name="connsiteX62" fmla="*/ 50291 w 2390908"/>
              <a:gd name="connsiteY62" fmla="*/ 1552021 h 2390908"/>
              <a:gd name="connsiteX63" fmla="*/ 2574 w 2390908"/>
              <a:gd name="connsiteY63" fmla="*/ 1318052 h 2390908"/>
              <a:gd name="connsiteX64" fmla="*/ 2327791 w 2390908"/>
              <a:gd name="connsiteY64" fmla="*/ 803843 h 2390908"/>
              <a:gd name="connsiteX65" fmla="*/ 2340617 w 2390908"/>
              <a:gd name="connsiteY65" fmla="*/ 838887 h 2390908"/>
              <a:gd name="connsiteX66" fmla="*/ 2388334 w 2390908"/>
              <a:gd name="connsiteY66" fmla="*/ 1072856 h 2390908"/>
              <a:gd name="connsiteX67" fmla="*/ 2390908 w 2390908"/>
              <a:gd name="connsiteY67" fmla="*/ 1123820 h 2390908"/>
              <a:gd name="connsiteX68" fmla="*/ 2312552 w 2390908"/>
              <a:gd name="connsiteY68" fmla="*/ 1107987 h 2390908"/>
              <a:gd name="connsiteX69" fmla="*/ 2311179 w 2390908"/>
              <a:gd name="connsiteY69" fmla="*/ 1080786 h 2390908"/>
              <a:gd name="connsiteX70" fmla="*/ 2266548 w 2390908"/>
              <a:gd name="connsiteY70" fmla="*/ 861950 h 2390908"/>
              <a:gd name="connsiteX71" fmla="*/ 2261579 w 2390908"/>
              <a:gd name="connsiteY71" fmla="*/ 848375 h 2390908"/>
              <a:gd name="connsiteX72" fmla="*/ 63117 w 2390908"/>
              <a:gd name="connsiteY72" fmla="*/ 803843 h 2390908"/>
              <a:gd name="connsiteX73" fmla="*/ 129329 w 2390908"/>
              <a:gd name="connsiteY73" fmla="*/ 848375 h 2390908"/>
              <a:gd name="connsiteX74" fmla="*/ 124360 w 2390908"/>
              <a:gd name="connsiteY74" fmla="*/ 861950 h 2390908"/>
              <a:gd name="connsiteX75" fmla="*/ 79730 w 2390908"/>
              <a:gd name="connsiteY75" fmla="*/ 1080786 h 2390908"/>
              <a:gd name="connsiteX76" fmla="*/ 78356 w 2390908"/>
              <a:gd name="connsiteY76" fmla="*/ 1107987 h 2390908"/>
              <a:gd name="connsiteX77" fmla="*/ 0 w 2390908"/>
              <a:gd name="connsiteY77" fmla="*/ 1123820 h 2390908"/>
              <a:gd name="connsiteX78" fmla="*/ 2574 w 2390908"/>
              <a:gd name="connsiteY78" fmla="*/ 1072856 h 2390908"/>
              <a:gd name="connsiteX79" fmla="*/ 50291 w 2390908"/>
              <a:gd name="connsiteY79" fmla="*/ 838887 h 2390908"/>
              <a:gd name="connsiteX80" fmla="*/ 2091533 w 2390908"/>
              <a:gd name="connsiteY80" fmla="*/ 400625 h 2390908"/>
              <a:gd name="connsiteX81" fmla="*/ 2120716 w 2390908"/>
              <a:gd name="connsiteY81" fmla="*/ 432733 h 2390908"/>
              <a:gd name="connsiteX82" fmla="*/ 2249804 w 2390908"/>
              <a:gd name="connsiteY82" fmla="*/ 623905 h 2390908"/>
              <a:gd name="connsiteX83" fmla="*/ 2272841 w 2390908"/>
              <a:gd name="connsiteY83" fmla="*/ 671728 h 2390908"/>
              <a:gd name="connsiteX84" fmla="*/ 2194249 w 2390908"/>
              <a:gd name="connsiteY84" fmla="*/ 687113 h 2390908"/>
              <a:gd name="connsiteX85" fmla="*/ 2181608 w 2390908"/>
              <a:gd name="connsiteY85" fmla="*/ 660873 h 2390908"/>
              <a:gd name="connsiteX86" fmla="*/ 2060870 w 2390908"/>
              <a:gd name="connsiteY86" fmla="*/ 482066 h 2390908"/>
              <a:gd name="connsiteX87" fmla="*/ 2047348 w 2390908"/>
              <a:gd name="connsiteY87" fmla="*/ 467189 h 2390908"/>
              <a:gd name="connsiteX88" fmla="*/ 299375 w 2390908"/>
              <a:gd name="connsiteY88" fmla="*/ 400625 h 2390908"/>
              <a:gd name="connsiteX89" fmla="*/ 343560 w 2390908"/>
              <a:gd name="connsiteY89" fmla="*/ 467189 h 2390908"/>
              <a:gd name="connsiteX90" fmla="*/ 330039 w 2390908"/>
              <a:gd name="connsiteY90" fmla="*/ 482066 h 2390908"/>
              <a:gd name="connsiteX91" fmla="*/ 209300 w 2390908"/>
              <a:gd name="connsiteY91" fmla="*/ 660873 h 2390908"/>
              <a:gd name="connsiteX92" fmla="*/ 196659 w 2390908"/>
              <a:gd name="connsiteY92" fmla="*/ 687113 h 2390908"/>
              <a:gd name="connsiteX93" fmla="*/ 118067 w 2390908"/>
              <a:gd name="connsiteY93" fmla="*/ 671728 h 2390908"/>
              <a:gd name="connsiteX94" fmla="*/ 141105 w 2390908"/>
              <a:gd name="connsiteY94" fmla="*/ 623905 h 2390908"/>
              <a:gd name="connsiteX95" fmla="*/ 270193 w 2390908"/>
              <a:gd name="connsiteY95" fmla="*/ 432733 h 2390908"/>
              <a:gd name="connsiteX96" fmla="*/ 1719180 w 2390908"/>
              <a:gd name="connsiteY96" fmla="*/ 118067 h 2390908"/>
              <a:gd name="connsiteX97" fmla="*/ 1767003 w 2390908"/>
              <a:gd name="connsiteY97" fmla="*/ 141104 h 2390908"/>
              <a:gd name="connsiteX98" fmla="*/ 1958175 w 2390908"/>
              <a:gd name="connsiteY98" fmla="*/ 270192 h 2390908"/>
              <a:gd name="connsiteX99" fmla="*/ 1990283 w 2390908"/>
              <a:gd name="connsiteY99" fmla="*/ 299375 h 2390908"/>
              <a:gd name="connsiteX100" fmla="*/ 1923720 w 2390908"/>
              <a:gd name="connsiteY100" fmla="*/ 343560 h 2390908"/>
              <a:gd name="connsiteX101" fmla="*/ 1908842 w 2390908"/>
              <a:gd name="connsiteY101" fmla="*/ 330038 h 2390908"/>
              <a:gd name="connsiteX102" fmla="*/ 1730035 w 2390908"/>
              <a:gd name="connsiteY102" fmla="*/ 209300 h 2390908"/>
              <a:gd name="connsiteX103" fmla="*/ 1703795 w 2390908"/>
              <a:gd name="connsiteY103" fmla="*/ 196659 h 2390908"/>
              <a:gd name="connsiteX104" fmla="*/ 671728 w 2390908"/>
              <a:gd name="connsiteY104" fmla="*/ 118067 h 2390908"/>
              <a:gd name="connsiteX105" fmla="*/ 687114 w 2390908"/>
              <a:gd name="connsiteY105" fmla="*/ 196659 h 2390908"/>
              <a:gd name="connsiteX106" fmla="*/ 660873 w 2390908"/>
              <a:gd name="connsiteY106" fmla="*/ 209300 h 2390908"/>
              <a:gd name="connsiteX107" fmla="*/ 482066 w 2390908"/>
              <a:gd name="connsiteY107" fmla="*/ 330038 h 2390908"/>
              <a:gd name="connsiteX108" fmla="*/ 467189 w 2390908"/>
              <a:gd name="connsiteY108" fmla="*/ 343560 h 2390908"/>
              <a:gd name="connsiteX109" fmla="*/ 400625 w 2390908"/>
              <a:gd name="connsiteY109" fmla="*/ 299375 h 2390908"/>
              <a:gd name="connsiteX110" fmla="*/ 432734 w 2390908"/>
              <a:gd name="connsiteY110" fmla="*/ 270192 h 2390908"/>
              <a:gd name="connsiteX111" fmla="*/ 623906 w 2390908"/>
              <a:gd name="connsiteY111" fmla="*/ 141104 h 2390908"/>
              <a:gd name="connsiteX112" fmla="*/ 1267088 w 2390908"/>
              <a:gd name="connsiteY112" fmla="*/ 0 h 2390908"/>
              <a:gd name="connsiteX113" fmla="*/ 1318052 w 2390908"/>
              <a:gd name="connsiteY113" fmla="*/ 2574 h 2390908"/>
              <a:gd name="connsiteX114" fmla="*/ 1552021 w 2390908"/>
              <a:gd name="connsiteY114" fmla="*/ 50291 h 2390908"/>
              <a:gd name="connsiteX115" fmla="*/ 1587065 w 2390908"/>
              <a:gd name="connsiteY115" fmla="*/ 63117 h 2390908"/>
              <a:gd name="connsiteX116" fmla="*/ 1542533 w 2390908"/>
              <a:gd name="connsiteY116" fmla="*/ 129329 h 2390908"/>
              <a:gd name="connsiteX117" fmla="*/ 1528958 w 2390908"/>
              <a:gd name="connsiteY117" fmla="*/ 124360 h 2390908"/>
              <a:gd name="connsiteX118" fmla="*/ 1310122 w 2390908"/>
              <a:gd name="connsiteY118" fmla="*/ 79729 h 2390908"/>
              <a:gd name="connsiteX119" fmla="*/ 1282921 w 2390908"/>
              <a:gd name="connsiteY119" fmla="*/ 78356 h 2390908"/>
              <a:gd name="connsiteX120" fmla="*/ 1123820 w 2390908"/>
              <a:gd name="connsiteY120" fmla="*/ 0 h 2390908"/>
              <a:gd name="connsiteX121" fmla="*/ 1107987 w 2390908"/>
              <a:gd name="connsiteY121" fmla="*/ 78356 h 2390908"/>
              <a:gd name="connsiteX122" fmla="*/ 1080786 w 2390908"/>
              <a:gd name="connsiteY122" fmla="*/ 79729 h 2390908"/>
              <a:gd name="connsiteX123" fmla="*/ 861950 w 2390908"/>
              <a:gd name="connsiteY123" fmla="*/ 124360 h 2390908"/>
              <a:gd name="connsiteX124" fmla="*/ 848375 w 2390908"/>
              <a:gd name="connsiteY124" fmla="*/ 129329 h 2390908"/>
              <a:gd name="connsiteX125" fmla="*/ 803844 w 2390908"/>
              <a:gd name="connsiteY125" fmla="*/ 63117 h 2390908"/>
              <a:gd name="connsiteX126" fmla="*/ 838887 w 2390908"/>
              <a:gd name="connsiteY126" fmla="*/ 50291 h 2390908"/>
              <a:gd name="connsiteX127" fmla="*/ 1072856 w 2390908"/>
              <a:gd name="connsiteY127" fmla="*/ 2574 h 2390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90908" h="2390908">
                <a:moveTo>
                  <a:pt x="848375" y="2261580"/>
                </a:moveTo>
                <a:lnTo>
                  <a:pt x="861950" y="2266548"/>
                </a:lnTo>
                <a:cubicBezTo>
                  <a:pt x="932186" y="2288394"/>
                  <a:pt x="1005382" y="2303521"/>
                  <a:pt x="1080786" y="2311179"/>
                </a:cubicBezTo>
                <a:lnTo>
                  <a:pt x="1107987" y="2312552"/>
                </a:lnTo>
                <a:lnTo>
                  <a:pt x="1123820" y="2390908"/>
                </a:lnTo>
                <a:lnTo>
                  <a:pt x="1072856" y="2388334"/>
                </a:lnTo>
                <a:cubicBezTo>
                  <a:pt x="992238" y="2380147"/>
                  <a:pt x="913980" y="2363974"/>
                  <a:pt x="838887" y="2340617"/>
                </a:cubicBezTo>
                <a:lnTo>
                  <a:pt x="803844" y="2327791"/>
                </a:lnTo>
                <a:close/>
                <a:moveTo>
                  <a:pt x="1542533" y="2261580"/>
                </a:moveTo>
                <a:lnTo>
                  <a:pt x="1587065" y="2327791"/>
                </a:lnTo>
                <a:lnTo>
                  <a:pt x="1552021" y="2340617"/>
                </a:lnTo>
                <a:cubicBezTo>
                  <a:pt x="1476928" y="2363974"/>
                  <a:pt x="1398671" y="2380147"/>
                  <a:pt x="1318052" y="2388334"/>
                </a:cubicBezTo>
                <a:lnTo>
                  <a:pt x="1267088" y="2390908"/>
                </a:lnTo>
                <a:lnTo>
                  <a:pt x="1282921" y="2312552"/>
                </a:lnTo>
                <a:lnTo>
                  <a:pt x="1310122" y="2311179"/>
                </a:lnTo>
                <a:cubicBezTo>
                  <a:pt x="1385527" y="2303521"/>
                  <a:pt x="1458722" y="2288394"/>
                  <a:pt x="1528958" y="2266548"/>
                </a:cubicBezTo>
                <a:close/>
                <a:moveTo>
                  <a:pt x="467189" y="2047348"/>
                </a:moveTo>
                <a:lnTo>
                  <a:pt x="482066" y="2060870"/>
                </a:lnTo>
                <a:cubicBezTo>
                  <a:pt x="537456" y="2106581"/>
                  <a:pt x="597309" y="2147078"/>
                  <a:pt x="660873" y="2181608"/>
                </a:cubicBezTo>
                <a:lnTo>
                  <a:pt x="687114" y="2194249"/>
                </a:lnTo>
                <a:lnTo>
                  <a:pt x="671728" y="2272841"/>
                </a:lnTo>
                <a:lnTo>
                  <a:pt x="623906" y="2249804"/>
                </a:lnTo>
                <a:cubicBezTo>
                  <a:pt x="555946" y="2212886"/>
                  <a:pt x="491954" y="2169588"/>
                  <a:pt x="432734" y="2120716"/>
                </a:cubicBezTo>
                <a:lnTo>
                  <a:pt x="400625" y="2091533"/>
                </a:lnTo>
                <a:close/>
                <a:moveTo>
                  <a:pt x="1923720" y="2047348"/>
                </a:moveTo>
                <a:lnTo>
                  <a:pt x="1990283" y="2091533"/>
                </a:lnTo>
                <a:lnTo>
                  <a:pt x="1958175" y="2120716"/>
                </a:lnTo>
                <a:cubicBezTo>
                  <a:pt x="1898955" y="2169588"/>
                  <a:pt x="1834963" y="2212886"/>
                  <a:pt x="1767003" y="2249804"/>
                </a:cubicBezTo>
                <a:lnTo>
                  <a:pt x="1719180" y="2272841"/>
                </a:lnTo>
                <a:lnTo>
                  <a:pt x="1703795" y="2194249"/>
                </a:lnTo>
                <a:lnTo>
                  <a:pt x="1730035" y="2181608"/>
                </a:lnTo>
                <a:cubicBezTo>
                  <a:pt x="1793599" y="2147078"/>
                  <a:pt x="1853452" y="2106581"/>
                  <a:pt x="1908842" y="2060870"/>
                </a:cubicBezTo>
                <a:close/>
                <a:moveTo>
                  <a:pt x="2194249" y="1703795"/>
                </a:moveTo>
                <a:lnTo>
                  <a:pt x="2272841" y="1719180"/>
                </a:lnTo>
                <a:lnTo>
                  <a:pt x="2249804" y="1767003"/>
                </a:lnTo>
                <a:cubicBezTo>
                  <a:pt x="2212886" y="1834963"/>
                  <a:pt x="2169588" y="1898955"/>
                  <a:pt x="2120716" y="1958175"/>
                </a:cubicBezTo>
                <a:lnTo>
                  <a:pt x="2091533" y="1990283"/>
                </a:lnTo>
                <a:lnTo>
                  <a:pt x="2047348" y="1923720"/>
                </a:lnTo>
                <a:lnTo>
                  <a:pt x="2060870" y="1908842"/>
                </a:lnTo>
                <a:cubicBezTo>
                  <a:pt x="2106581" y="1853452"/>
                  <a:pt x="2147078" y="1793599"/>
                  <a:pt x="2181608" y="1730035"/>
                </a:cubicBezTo>
                <a:close/>
                <a:moveTo>
                  <a:pt x="196659" y="1703795"/>
                </a:moveTo>
                <a:lnTo>
                  <a:pt x="209300" y="1730035"/>
                </a:lnTo>
                <a:cubicBezTo>
                  <a:pt x="243830" y="1793599"/>
                  <a:pt x="284327" y="1853452"/>
                  <a:pt x="330039" y="1908842"/>
                </a:cubicBezTo>
                <a:lnTo>
                  <a:pt x="343560" y="1923720"/>
                </a:lnTo>
                <a:lnTo>
                  <a:pt x="299375" y="1990283"/>
                </a:lnTo>
                <a:lnTo>
                  <a:pt x="270193" y="1958175"/>
                </a:lnTo>
                <a:cubicBezTo>
                  <a:pt x="221320" y="1898955"/>
                  <a:pt x="178023" y="1834963"/>
                  <a:pt x="141105" y="1767003"/>
                </a:cubicBezTo>
                <a:lnTo>
                  <a:pt x="118067" y="1719180"/>
                </a:lnTo>
                <a:close/>
                <a:moveTo>
                  <a:pt x="2390908" y="1267088"/>
                </a:moveTo>
                <a:lnTo>
                  <a:pt x="2388334" y="1318052"/>
                </a:lnTo>
                <a:cubicBezTo>
                  <a:pt x="2380147" y="1398671"/>
                  <a:pt x="2363974" y="1476928"/>
                  <a:pt x="2340617" y="1552021"/>
                </a:cubicBezTo>
                <a:lnTo>
                  <a:pt x="2327791" y="1587065"/>
                </a:lnTo>
                <a:lnTo>
                  <a:pt x="2261579" y="1542533"/>
                </a:lnTo>
                <a:lnTo>
                  <a:pt x="2266548" y="1528958"/>
                </a:lnTo>
                <a:cubicBezTo>
                  <a:pt x="2288394" y="1458722"/>
                  <a:pt x="2303521" y="1385527"/>
                  <a:pt x="2311179" y="1310122"/>
                </a:cubicBezTo>
                <a:lnTo>
                  <a:pt x="2312552" y="1282921"/>
                </a:lnTo>
                <a:close/>
                <a:moveTo>
                  <a:pt x="0" y="1267088"/>
                </a:moveTo>
                <a:lnTo>
                  <a:pt x="78356" y="1282921"/>
                </a:lnTo>
                <a:lnTo>
                  <a:pt x="79730" y="1310122"/>
                </a:lnTo>
                <a:cubicBezTo>
                  <a:pt x="87387" y="1385527"/>
                  <a:pt x="102515" y="1458722"/>
                  <a:pt x="124360" y="1528958"/>
                </a:cubicBezTo>
                <a:lnTo>
                  <a:pt x="129329" y="1542533"/>
                </a:lnTo>
                <a:lnTo>
                  <a:pt x="63117" y="1587065"/>
                </a:lnTo>
                <a:lnTo>
                  <a:pt x="50291" y="1552021"/>
                </a:lnTo>
                <a:cubicBezTo>
                  <a:pt x="26935" y="1476928"/>
                  <a:pt x="10761" y="1398671"/>
                  <a:pt x="2574" y="1318052"/>
                </a:cubicBezTo>
                <a:close/>
                <a:moveTo>
                  <a:pt x="2327791" y="803843"/>
                </a:moveTo>
                <a:lnTo>
                  <a:pt x="2340617" y="838887"/>
                </a:lnTo>
                <a:cubicBezTo>
                  <a:pt x="2363974" y="913980"/>
                  <a:pt x="2380147" y="992237"/>
                  <a:pt x="2388334" y="1072856"/>
                </a:cubicBezTo>
                <a:lnTo>
                  <a:pt x="2390908" y="1123820"/>
                </a:lnTo>
                <a:lnTo>
                  <a:pt x="2312552" y="1107987"/>
                </a:lnTo>
                <a:lnTo>
                  <a:pt x="2311179" y="1080786"/>
                </a:lnTo>
                <a:cubicBezTo>
                  <a:pt x="2303521" y="1005381"/>
                  <a:pt x="2288394" y="932186"/>
                  <a:pt x="2266548" y="861950"/>
                </a:cubicBezTo>
                <a:lnTo>
                  <a:pt x="2261579" y="848375"/>
                </a:lnTo>
                <a:close/>
                <a:moveTo>
                  <a:pt x="63117" y="803843"/>
                </a:moveTo>
                <a:lnTo>
                  <a:pt x="129329" y="848375"/>
                </a:lnTo>
                <a:lnTo>
                  <a:pt x="124360" y="861950"/>
                </a:lnTo>
                <a:cubicBezTo>
                  <a:pt x="102515" y="932186"/>
                  <a:pt x="87387" y="1005381"/>
                  <a:pt x="79730" y="1080786"/>
                </a:cubicBezTo>
                <a:lnTo>
                  <a:pt x="78356" y="1107987"/>
                </a:lnTo>
                <a:lnTo>
                  <a:pt x="0" y="1123820"/>
                </a:lnTo>
                <a:lnTo>
                  <a:pt x="2574" y="1072856"/>
                </a:lnTo>
                <a:cubicBezTo>
                  <a:pt x="10761" y="992237"/>
                  <a:pt x="26935" y="913980"/>
                  <a:pt x="50291" y="838887"/>
                </a:cubicBezTo>
                <a:close/>
                <a:moveTo>
                  <a:pt x="2091533" y="400625"/>
                </a:moveTo>
                <a:lnTo>
                  <a:pt x="2120716" y="432733"/>
                </a:lnTo>
                <a:cubicBezTo>
                  <a:pt x="2169588" y="491953"/>
                  <a:pt x="2212886" y="555945"/>
                  <a:pt x="2249804" y="623905"/>
                </a:cubicBezTo>
                <a:lnTo>
                  <a:pt x="2272841" y="671728"/>
                </a:lnTo>
                <a:lnTo>
                  <a:pt x="2194249" y="687113"/>
                </a:lnTo>
                <a:lnTo>
                  <a:pt x="2181608" y="660873"/>
                </a:lnTo>
                <a:cubicBezTo>
                  <a:pt x="2147078" y="597309"/>
                  <a:pt x="2106581" y="537456"/>
                  <a:pt x="2060870" y="482066"/>
                </a:cubicBezTo>
                <a:lnTo>
                  <a:pt x="2047348" y="467189"/>
                </a:lnTo>
                <a:close/>
                <a:moveTo>
                  <a:pt x="299375" y="400625"/>
                </a:moveTo>
                <a:lnTo>
                  <a:pt x="343560" y="467189"/>
                </a:lnTo>
                <a:lnTo>
                  <a:pt x="330039" y="482066"/>
                </a:lnTo>
                <a:cubicBezTo>
                  <a:pt x="284327" y="537456"/>
                  <a:pt x="243830" y="597309"/>
                  <a:pt x="209300" y="660873"/>
                </a:cubicBezTo>
                <a:lnTo>
                  <a:pt x="196659" y="687113"/>
                </a:lnTo>
                <a:lnTo>
                  <a:pt x="118067" y="671728"/>
                </a:lnTo>
                <a:lnTo>
                  <a:pt x="141105" y="623905"/>
                </a:lnTo>
                <a:cubicBezTo>
                  <a:pt x="178023" y="555945"/>
                  <a:pt x="221320" y="491953"/>
                  <a:pt x="270193" y="432733"/>
                </a:cubicBezTo>
                <a:close/>
                <a:moveTo>
                  <a:pt x="1719180" y="118067"/>
                </a:moveTo>
                <a:lnTo>
                  <a:pt x="1767003" y="141104"/>
                </a:lnTo>
                <a:cubicBezTo>
                  <a:pt x="1834963" y="178023"/>
                  <a:pt x="1898955" y="221320"/>
                  <a:pt x="1958175" y="270192"/>
                </a:cubicBezTo>
                <a:lnTo>
                  <a:pt x="1990283" y="299375"/>
                </a:lnTo>
                <a:lnTo>
                  <a:pt x="1923720" y="343560"/>
                </a:lnTo>
                <a:lnTo>
                  <a:pt x="1908842" y="330038"/>
                </a:lnTo>
                <a:cubicBezTo>
                  <a:pt x="1853452" y="284327"/>
                  <a:pt x="1793599" y="243830"/>
                  <a:pt x="1730035" y="209300"/>
                </a:cubicBezTo>
                <a:lnTo>
                  <a:pt x="1703795" y="196659"/>
                </a:lnTo>
                <a:close/>
                <a:moveTo>
                  <a:pt x="671728" y="118067"/>
                </a:moveTo>
                <a:lnTo>
                  <a:pt x="687114" y="196659"/>
                </a:lnTo>
                <a:lnTo>
                  <a:pt x="660873" y="209300"/>
                </a:lnTo>
                <a:cubicBezTo>
                  <a:pt x="597309" y="243830"/>
                  <a:pt x="537456" y="284327"/>
                  <a:pt x="482066" y="330038"/>
                </a:cubicBezTo>
                <a:lnTo>
                  <a:pt x="467189" y="343560"/>
                </a:lnTo>
                <a:lnTo>
                  <a:pt x="400625" y="299375"/>
                </a:lnTo>
                <a:lnTo>
                  <a:pt x="432734" y="270192"/>
                </a:lnTo>
                <a:cubicBezTo>
                  <a:pt x="491954" y="221320"/>
                  <a:pt x="555946" y="178023"/>
                  <a:pt x="623906" y="141104"/>
                </a:cubicBezTo>
                <a:close/>
                <a:moveTo>
                  <a:pt x="1267088" y="0"/>
                </a:moveTo>
                <a:lnTo>
                  <a:pt x="1318052" y="2574"/>
                </a:lnTo>
                <a:cubicBezTo>
                  <a:pt x="1398671" y="10761"/>
                  <a:pt x="1476928" y="26935"/>
                  <a:pt x="1552021" y="50291"/>
                </a:cubicBezTo>
                <a:lnTo>
                  <a:pt x="1587065" y="63117"/>
                </a:lnTo>
                <a:lnTo>
                  <a:pt x="1542533" y="129329"/>
                </a:lnTo>
                <a:lnTo>
                  <a:pt x="1528958" y="124360"/>
                </a:lnTo>
                <a:cubicBezTo>
                  <a:pt x="1458722" y="102515"/>
                  <a:pt x="1385527" y="87387"/>
                  <a:pt x="1310122" y="79729"/>
                </a:cubicBezTo>
                <a:lnTo>
                  <a:pt x="1282921" y="78356"/>
                </a:lnTo>
                <a:close/>
                <a:moveTo>
                  <a:pt x="1123820" y="0"/>
                </a:moveTo>
                <a:lnTo>
                  <a:pt x="1107987" y="78356"/>
                </a:lnTo>
                <a:lnTo>
                  <a:pt x="1080786" y="79729"/>
                </a:lnTo>
                <a:cubicBezTo>
                  <a:pt x="1005382" y="87387"/>
                  <a:pt x="932186" y="102515"/>
                  <a:pt x="861950" y="124360"/>
                </a:cubicBezTo>
                <a:lnTo>
                  <a:pt x="848375" y="129329"/>
                </a:lnTo>
                <a:lnTo>
                  <a:pt x="803844" y="63117"/>
                </a:lnTo>
                <a:lnTo>
                  <a:pt x="838887" y="50291"/>
                </a:lnTo>
                <a:cubicBezTo>
                  <a:pt x="913980" y="26935"/>
                  <a:pt x="992238" y="10761"/>
                  <a:pt x="1072856" y="257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F3C4E832-7649-B379-260F-D85F1488294B}"/>
              </a:ext>
            </a:extLst>
          </p:cNvPr>
          <p:cNvSpPr/>
          <p:nvPr/>
        </p:nvSpPr>
        <p:spPr>
          <a:xfrm>
            <a:off x="7944331" y="858893"/>
            <a:ext cx="1550461" cy="1550461"/>
          </a:xfrm>
          <a:custGeom>
            <a:avLst/>
            <a:gdLst>
              <a:gd name="connsiteX0" fmla="*/ 1032420 w 2394546"/>
              <a:gd name="connsiteY0" fmla="*/ 2305339 h 2394546"/>
              <a:gd name="connsiteX1" fmla="*/ 1082605 w 2394546"/>
              <a:gd name="connsiteY1" fmla="*/ 2312998 h 2394546"/>
              <a:gd name="connsiteX2" fmla="*/ 1142740 w 2394546"/>
              <a:gd name="connsiteY2" fmla="*/ 2316034 h 2394546"/>
              <a:gd name="connsiteX3" fmla="*/ 1161668 w 2394546"/>
              <a:gd name="connsiteY3" fmla="*/ 2394546 h 2394546"/>
              <a:gd name="connsiteX4" fmla="*/ 1074675 w 2394546"/>
              <a:gd name="connsiteY4" fmla="*/ 2390153 h 2394546"/>
              <a:gd name="connsiteX5" fmla="*/ 998592 w 2394546"/>
              <a:gd name="connsiteY5" fmla="*/ 2378542 h 2394546"/>
              <a:gd name="connsiteX6" fmla="*/ 1362126 w 2394546"/>
              <a:gd name="connsiteY6" fmla="*/ 2305339 h 2394546"/>
              <a:gd name="connsiteX7" fmla="*/ 1395955 w 2394546"/>
              <a:gd name="connsiteY7" fmla="*/ 2378542 h 2394546"/>
              <a:gd name="connsiteX8" fmla="*/ 1319871 w 2394546"/>
              <a:gd name="connsiteY8" fmla="*/ 2390153 h 2394546"/>
              <a:gd name="connsiteX9" fmla="*/ 1232878 w 2394546"/>
              <a:gd name="connsiteY9" fmla="*/ 2394546 h 2394546"/>
              <a:gd name="connsiteX10" fmla="*/ 1251806 w 2394546"/>
              <a:gd name="connsiteY10" fmla="*/ 2316034 h 2394546"/>
              <a:gd name="connsiteX11" fmla="*/ 1311941 w 2394546"/>
              <a:gd name="connsiteY11" fmla="*/ 2312998 h 2394546"/>
              <a:gd name="connsiteX12" fmla="*/ 1575268 w 2394546"/>
              <a:gd name="connsiteY12" fmla="*/ 2252083 h 2394546"/>
              <a:gd name="connsiteX13" fmla="*/ 1622696 w 2394546"/>
              <a:gd name="connsiteY13" fmla="*/ 2317235 h 2394546"/>
              <a:gd name="connsiteX14" fmla="*/ 1553840 w 2394546"/>
              <a:gd name="connsiteY14" fmla="*/ 2342436 h 2394546"/>
              <a:gd name="connsiteX15" fmla="*/ 1465749 w 2394546"/>
              <a:gd name="connsiteY15" fmla="*/ 2365087 h 2394546"/>
              <a:gd name="connsiteX16" fmla="*/ 1469000 w 2394546"/>
              <a:gd name="connsiteY16" fmla="*/ 2284252 h 2394546"/>
              <a:gd name="connsiteX17" fmla="*/ 1530777 w 2394546"/>
              <a:gd name="connsiteY17" fmla="*/ 2268367 h 2394546"/>
              <a:gd name="connsiteX18" fmla="*/ 819278 w 2394546"/>
              <a:gd name="connsiteY18" fmla="*/ 2252083 h 2394546"/>
              <a:gd name="connsiteX19" fmla="*/ 863769 w 2394546"/>
              <a:gd name="connsiteY19" fmla="*/ 2268367 h 2394546"/>
              <a:gd name="connsiteX20" fmla="*/ 925547 w 2394546"/>
              <a:gd name="connsiteY20" fmla="*/ 2284252 h 2394546"/>
              <a:gd name="connsiteX21" fmla="*/ 928798 w 2394546"/>
              <a:gd name="connsiteY21" fmla="*/ 2365087 h 2394546"/>
              <a:gd name="connsiteX22" fmla="*/ 840706 w 2394546"/>
              <a:gd name="connsiteY22" fmla="*/ 2342436 h 2394546"/>
              <a:gd name="connsiteX23" fmla="*/ 771850 w 2394546"/>
              <a:gd name="connsiteY23" fmla="*/ 2317235 h 2394546"/>
              <a:gd name="connsiteX24" fmla="*/ 620832 w 2394546"/>
              <a:gd name="connsiteY24" fmla="*/ 2157997 h 2394546"/>
              <a:gd name="connsiteX25" fmla="*/ 662692 w 2394546"/>
              <a:gd name="connsiteY25" fmla="*/ 2183427 h 2394546"/>
              <a:gd name="connsiteX26" fmla="*/ 718698 w 2394546"/>
              <a:gd name="connsiteY26" fmla="*/ 2210407 h 2394546"/>
              <a:gd name="connsiteX27" fmla="*/ 706115 w 2394546"/>
              <a:gd name="connsiteY27" fmla="*/ 2290349 h 2394546"/>
              <a:gd name="connsiteX28" fmla="*/ 625724 w 2394546"/>
              <a:gd name="connsiteY28" fmla="*/ 2251623 h 2394546"/>
              <a:gd name="connsiteX29" fmla="*/ 561589 w 2394546"/>
              <a:gd name="connsiteY29" fmla="*/ 2212659 h 2394546"/>
              <a:gd name="connsiteX30" fmla="*/ 1773714 w 2394546"/>
              <a:gd name="connsiteY30" fmla="*/ 2157997 h 2394546"/>
              <a:gd name="connsiteX31" fmla="*/ 1832957 w 2394546"/>
              <a:gd name="connsiteY31" fmla="*/ 2212659 h 2394546"/>
              <a:gd name="connsiteX32" fmla="*/ 1768822 w 2394546"/>
              <a:gd name="connsiteY32" fmla="*/ 2251623 h 2394546"/>
              <a:gd name="connsiteX33" fmla="*/ 1688431 w 2394546"/>
              <a:gd name="connsiteY33" fmla="*/ 2290349 h 2394546"/>
              <a:gd name="connsiteX34" fmla="*/ 1675848 w 2394546"/>
              <a:gd name="connsiteY34" fmla="*/ 2210407 h 2394546"/>
              <a:gd name="connsiteX35" fmla="*/ 1731854 w 2394546"/>
              <a:gd name="connsiteY35" fmla="*/ 2183427 h 2394546"/>
              <a:gd name="connsiteX36" fmla="*/ 444616 w 2394546"/>
              <a:gd name="connsiteY36" fmla="*/ 2026998 h 2394546"/>
              <a:gd name="connsiteX37" fmla="*/ 483885 w 2394546"/>
              <a:gd name="connsiteY37" fmla="*/ 2062689 h 2394546"/>
              <a:gd name="connsiteX38" fmla="*/ 530307 w 2394546"/>
              <a:gd name="connsiteY38" fmla="*/ 2097402 h 2394546"/>
              <a:gd name="connsiteX39" fmla="*/ 502398 w 2394546"/>
              <a:gd name="connsiteY39" fmla="*/ 2173269 h 2394546"/>
              <a:gd name="connsiteX40" fmla="*/ 434552 w 2394546"/>
              <a:gd name="connsiteY40" fmla="*/ 2122535 h 2394546"/>
              <a:gd name="connsiteX41" fmla="*/ 375762 w 2394546"/>
              <a:gd name="connsiteY41" fmla="*/ 2069103 h 2394546"/>
              <a:gd name="connsiteX42" fmla="*/ 1949930 w 2394546"/>
              <a:gd name="connsiteY42" fmla="*/ 2026998 h 2394546"/>
              <a:gd name="connsiteX43" fmla="*/ 2018784 w 2394546"/>
              <a:gd name="connsiteY43" fmla="*/ 2069103 h 2394546"/>
              <a:gd name="connsiteX44" fmla="*/ 1959994 w 2394546"/>
              <a:gd name="connsiteY44" fmla="*/ 2122535 h 2394546"/>
              <a:gd name="connsiteX45" fmla="*/ 1892148 w 2394546"/>
              <a:gd name="connsiteY45" fmla="*/ 2173269 h 2394546"/>
              <a:gd name="connsiteX46" fmla="*/ 1864239 w 2394546"/>
              <a:gd name="connsiteY46" fmla="*/ 2097402 h 2394546"/>
              <a:gd name="connsiteX47" fmla="*/ 1910661 w 2394546"/>
              <a:gd name="connsiteY47" fmla="*/ 2062689 h 2394546"/>
              <a:gd name="connsiteX48" fmla="*/ 2097402 w 2394546"/>
              <a:gd name="connsiteY48" fmla="*/ 1864239 h 2394546"/>
              <a:gd name="connsiteX49" fmla="*/ 2173269 w 2394546"/>
              <a:gd name="connsiteY49" fmla="*/ 1892148 h 2394546"/>
              <a:gd name="connsiteX50" fmla="*/ 2122535 w 2394546"/>
              <a:gd name="connsiteY50" fmla="*/ 1959994 h 2394546"/>
              <a:gd name="connsiteX51" fmla="*/ 2069103 w 2394546"/>
              <a:gd name="connsiteY51" fmla="*/ 2018784 h 2394546"/>
              <a:gd name="connsiteX52" fmla="*/ 2026998 w 2394546"/>
              <a:gd name="connsiteY52" fmla="*/ 1949930 h 2394546"/>
              <a:gd name="connsiteX53" fmla="*/ 2062689 w 2394546"/>
              <a:gd name="connsiteY53" fmla="*/ 1910661 h 2394546"/>
              <a:gd name="connsiteX54" fmla="*/ 297144 w 2394546"/>
              <a:gd name="connsiteY54" fmla="*/ 1864239 h 2394546"/>
              <a:gd name="connsiteX55" fmla="*/ 331857 w 2394546"/>
              <a:gd name="connsiteY55" fmla="*/ 1910661 h 2394546"/>
              <a:gd name="connsiteX56" fmla="*/ 367548 w 2394546"/>
              <a:gd name="connsiteY56" fmla="*/ 1949930 h 2394546"/>
              <a:gd name="connsiteX57" fmla="*/ 325443 w 2394546"/>
              <a:gd name="connsiteY57" fmla="*/ 2018784 h 2394546"/>
              <a:gd name="connsiteX58" fmla="*/ 272011 w 2394546"/>
              <a:gd name="connsiteY58" fmla="*/ 1959994 h 2394546"/>
              <a:gd name="connsiteX59" fmla="*/ 221277 w 2394546"/>
              <a:gd name="connsiteY59" fmla="*/ 1892148 h 2394546"/>
              <a:gd name="connsiteX60" fmla="*/ 2210407 w 2394546"/>
              <a:gd name="connsiteY60" fmla="*/ 1675848 h 2394546"/>
              <a:gd name="connsiteX61" fmla="*/ 2290349 w 2394546"/>
              <a:gd name="connsiteY61" fmla="*/ 1688431 h 2394546"/>
              <a:gd name="connsiteX62" fmla="*/ 2251623 w 2394546"/>
              <a:gd name="connsiteY62" fmla="*/ 1768822 h 2394546"/>
              <a:gd name="connsiteX63" fmla="*/ 2212659 w 2394546"/>
              <a:gd name="connsiteY63" fmla="*/ 1832957 h 2394546"/>
              <a:gd name="connsiteX64" fmla="*/ 2157997 w 2394546"/>
              <a:gd name="connsiteY64" fmla="*/ 1773714 h 2394546"/>
              <a:gd name="connsiteX65" fmla="*/ 2183427 w 2394546"/>
              <a:gd name="connsiteY65" fmla="*/ 1731854 h 2394546"/>
              <a:gd name="connsiteX66" fmla="*/ 184139 w 2394546"/>
              <a:gd name="connsiteY66" fmla="*/ 1675848 h 2394546"/>
              <a:gd name="connsiteX67" fmla="*/ 211119 w 2394546"/>
              <a:gd name="connsiteY67" fmla="*/ 1731854 h 2394546"/>
              <a:gd name="connsiteX68" fmla="*/ 236549 w 2394546"/>
              <a:gd name="connsiteY68" fmla="*/ 1773714 h 2394546"/>
              <a:gd name="connsiteX69" fmla="*/ 181887 w 2394546"/>
              <a:gd name="connsiteY69" fmla="*/ 1832957 h 2394546"/>
              <a:gd name="connsiteX70" fmla="*/ 142923 w 2394546"/>
              <a:gd name="connsiteY70" fmla="*/ 1768822 h 2394546"/>
              <a:gd name="connsiteX71" fmla="*/ 104197 w 2394546"/>
              <a:gd name="connsiteY71" fmla="*/ 1688431 h 2394546"/>
              <a:gd name="connsiteX72" fmla="*/ 2365087 w 2394546"/>
              <a:gd name="connsiteY72" fmla="*/ 1465749 h 2394546"/>
              <a:gd name="connsiteX73" fmla="*/ 2342436 w 2394546"/>
              <a:gd name="connsiteY73" fmla="*/ 1553840 h 2394546"/>
              <a:gd name="connsiteX74" fmla="*/ 2317235 w 2394546"/>
              <a:gd name="connsiteY74" fmla="*/ 1622696 h 2394546"/>
              <a:gd name="connsiteX75" fmla="*/ 2252083 w 2394546"/>
              <a:gd name="connsiteY75" fmla="*/ 1575268 h 2394546"/>
              <a:gd name="connsiteX76" fmla="*/ 2268367 w 2394546"/>
              <a:gd name="connsiteY76" fmla="*/ 1530777 h 2394546"/>
              <a:gd name="connsiteX77" fmla="*/ 2284252 w 2394546"/>
              <a:gd name="connsiteY77" fmla="*/ 1469000 h 2394546"/>
              <a:gd name="connsiteX78" fmla="*/ 29459 w 2394546"/>
              <a:gd name="connsiteY78" fmla="*/ 1465749 h 2394546"/>
              <a:gd name="connsiteX79" fmla="*/ 110294 w 2394546"/>
              <a:gd name="connsiteY79" fmla="*/ 1469000 h 2394546"/>
              <a:gd name="connsiteX80" fmla="*/ 126179 w 2394546"/>
              <a:gd name="connsiteY80" fmla="*/ 1530777 h 2394546"/>
              <a:gd name="connsiteX81" fmla="*/ 142463 w 2394546"/>
              <a:gd name="connsiteY81" fmla="*/ 1575268 h 2394546"/>
              <a:gd name="connsiteX82" fmla="*/ 77312 w 2394546"/>
              <a:gd name="connsiteY82" fmla="*/ 1622696 h 2394546"/>
              <a:gd name="connsiteX83" fmla="*/ 52110 w 2394546"/>
              <a:gd name="connsiteY83" fmla="*/ 1553840 h 2394546"/>
              <a:gd name="connsiteX84" fmla="*/ 2394546 w 2394546"/>
              <a:gd name="connsiteY84" fmla="*/ 1232878 h 2394546"/>
              <a:gd name="connsiteX85" fmla="*/ 2390153 w 2394546"/>
              <a:gd name="connsiteY85" fmla="*/ 1319871 h 2394546"/>
              <a:gd name="connsiteX86" fmla="*/ 2378542 w 2394546"/>
              <a:gd name="connsiteY86" fmla="*/ 1395955 h 2394546"/>
              <a:gd name="connsiteX87" fmla="*/ 2305339 w 2394546"/>
              <a:gd name="connsiteY87" fmla="*/ 1362126 h 2394546"/>
              <a:gd name="connsiteX88" fmla="*/ 2312998 w 2394546"/>
              <a:gd name="connsiteY88" fmla="*/ 1311941 h 2394546"/>
              <a:gd name="connsiteX89" fmla="*/ 2316034 w 2394546"/>
              <a:gd name="connsiteY89" fmla="*/ 1251806 h 2394546"/>
              <a:gd name="connsiteX90" fmla="*/ 0 w 2394546"/>
              <a:gd name="connsiteY90" fmla="*/ 1232878 h 2394546"/>
              <a:gd name="connsiteX91" fmla="*/ 78512 w 2394546"/>
              <a:gd name="connsiteY91" fmla="*/ 1251806 h 2394546"/>
              <a:gd name="connsiteX92" fmla="*/ 81548 w 2394546"/>
              <a:gd name="connsiteY92" fmla="*/ 1311941 h 2394546"/>
              <a:gd name="connsiteX93" fmla="*/ 89207 w 2394546"/>
              <a:gd name="connsiteY93" fmla="*/ 1362126 h 2394546"/>
              <a:gd name="connsiteX94" fmla="*/ 16004 w 2394546"/>
              <a:gd name="connsiteY94" fmla="*/ 1395955 h 2394546"/>
              <a:gd name="connsiteX95" fmla="*/ 4393 w 2394546"/>
              <a:gd name="connsiteY95" fmla="*/ 1319871 h 2394546"/>
              <a:gd name="connsiteX96" fmla="*/ 2378542 w 2394546"/>
              <a:gd name="connsiteY96" fmla="*/ 998592 h 2394546"/>
              <a:gd name="connsiteX97" fmla="*/ 2390153 w 2394546"/>
              <a:gd name="connsiteY97" fmla="*/ 1074675 h 2394546"/>
              <a:gd name="connsiteX98" fmla="*/ 2394546 w 2394546"/>
              <a:gd name="connsiteY98" fmla="*/ 1161668 h 2394546"/>
              <a:gd name="connsiteX99" fmla="*/ 2316034 w 2394546"/>
              <a:gd name="connsiteY99" fmla="*/ 1142740 h 2394546"/>
              <a:gd name="connsiteX100" fmla="*/ 2312998 w 2394546"/>
              <a:gd name="connsiteY100" fmla="*/ 1082605 h 2394546"/>
              <a:gd name="connsiteX101" fmla="*/ 2305339 w 2394546"/>
              <a:gd name="connsiteY101" fmla="*/ 1032420 h 2394546"/>
              <a:gd name="connsiteX102" fmla="*/ 16004 w 2394546"/>
              <a:gd name="connsiteY102" fmla="*/ 998592 h 2394546"/>
              <a:gd name="connsiteX103" fmla="*/ 89207 w 2394546"/>
              <a:gd name="connsiteY103" fmla="*/ 1032420 h 2394546"/>
              <a:gd name="connsiteX104" fmla="*/ 81548 w 2394546"/>
              <a:gd name="connsiteY104" fmla="*/ 1082605 h 2394546"/>
              <a:gd name="connsiteX105" fmla="*/ 78512 w 2394546"/>
              <a:gd name="connsiteY105" fmla="*/ 1142740 h 2394546"/>
              <a:gd name="connsiteX106" fmla="*/ 0 w 2394546"/>
              <a:gd name="connsiteY106" fmla="*/ 1161668 h 2394546"/>
              <a:gd name="connsiteX107" fmla="*/ 4393 w 2394546"/>
              <a:gd name="connsiteY107" fmla="*/ 1074675 h 2394546"/>
              <a:gd name="connsiteX108" fmla="*/ 2317235 w 2394546"/>
              <a:gd name="connsiteY108" fmla="*/ 771850 h 2394546"/>
              <a:gd name="connsiteX109" fmla="*/ 2342436 w 2394546"/>
              <a:gd name="connsiteY109" fmla="*/ 840706 h 2394546"/>
              <a:gd name="connsiteX110" fmla="*/ 2365087 w 2394546"/>
              <a:gd name="connsiteY110" fmla="*/ 928798 h 2394546"/>
              <a:gd name="connsiteX111" fmla="*/ 2284252 w 2394546"/>
              <a:gd name="connsiteY111" fmla="*/ 925547 h 2394546"/>
              <a:gd name="connsiteX112" fmla="*/ 2268367 w 2394546"/>
              <a:gd name="connsiteY112" fmla="*/ 863769 h 2394546"/>
              <a:gd name="connsiteX113" fmla="*/ 2252083 w 2394546"/>
              <a:gd name="connsiteY113" fmla="*/ 819278 h 2394546"/>
              <a:gd name="connsiteX114" fmla="*/ 77312 w 2394546"/>
              <a:gd name="connsiteY114" fmla="*/ 771850 h 2394546"/>
              <a:gd name="connsiteX115" fmla="*/ 142463 w 2394546"/>
              <a:gd name="connsiteY115" fmla="*/ 819278 h 2394546"/>
              <a:gd name="connsiteX116" fmla="*/ 126179 w 2394546"/>
              <a:gd name="connsiteY116" fmla="*/ 863769 h 2394546"/>
              <a:gd name="connsiteX117" fmla="*/ 110294 w 2394546"/>
              <a:gd name="connsiteY117" fmla="*/ 925547 h 2394546"/>
              <a:gd name="connsiteX118" fmla="*/ 29459 w 2394546"/>
              <a:gd name="connsiteY118" fmla="*/ 928798 h 2394546"/>
              <a:gd name="connsiteX119" fmla="*/ 52110 w 2394546"/>
              <a:gd name="connsiteY119" fmla="*/ 840706 h 2394546"/>
              <a:gd name="connsiteX120" fmla="*/ 2212659 w 2394546"/>
              <a:gd name="connsiteY120" fmla="*/ 561589 h 2394546"/>
              <a:gd name="connsiteX121" fmla="*/ 2251623 w 2394546"/>
              <a:gd name="connsiteY121" fmla="*/ 625724 h 2394546"/>
              <a:gd name="connsiteX122" fmla="*/ 2290349 w 2394546"/>
              <a:gd name="connsiteY122" fmla="*/ 706115 h 2394546"/>
              <a:gd name="connsiteX123" fmla="*/ 2210407 w 2394546"/>
              <a:gd name="connsiteY123" fmla="*/ 718698 h 2394546"/>
              <a:gd name="connsiteX124" fmla="*/ 2183427 w 2394546"/>
              <a:gd name="connsiteY124" fmla="*/ 662692 h 2394546"/>
              <a:gd name="connsiteX125" fmla="*/ 2157997 w 2394546"/>
              <a:gd name="connsiteY125" fmla="*/ 620832 h 2394546"/>
              <a:gd name="connsiteX126" fmla="*/ 181887 w 2394546"/>
              <a:gd name="connsiteY126" fmla="*/ 561589 h 2394546"/>
              <a:gd name="connsiteX127" fmla="*/ 236549 w 2394546"/>
              <a:gd name="connsiteY127" fmla="*/ 620832 h 2394546"/>
              <a:gd name="connsiteX128" fmla="*/ 211119 w 2394546"/>
              <a:gd name="connsiteY128" fmla="*/ 662692 h 2394546"/>
              <a:gd name="connsiteX129" fmla="*/ 184139 w 2394546"/>
              <a:gd name="connsiteY129" fmla="*/ 718698 h 2394546"/>
              <a:gd name="connsiteX130" fmla="*/ 104197 w 2394546"/>
              <a:gd name="connsiteY130" fmla="*/ 706115 h 2394546"/>
              <a:gd name="connsiteX131" fmla="*/ 142923 w 2394546"/>
              <a:gd name="connsiteY131" fmla="*/ 625724 h 2394546"/>
              <a:gd name="connsiteX132" fmla="*/ 2069103 w 2394546"/>
              <a:gd name="connsiteY132" fmla="*/ 375762 h 2394546"/>
              <a:gd name="connsiteX133" fmla="*/ 2122535 w 2394546"/>
              <a:gd name="connsiteY133" fmla="*/ 434552 h 2394546"/>
              <a:gd name="connsiteX134" fmla="*/ 2173269 w 2394546"/>
              <a:gd name="connsiteY134" fmla="*/ 502398 h 2394546"/>
              <a:gd name="connsiteX135" fmla="*/ 2097402 w 2394546"/>
              <a:gd name="connsiteY135" fmla="*/ 530307 h 2394546"/>
              <a:gd name="connsiteX136" fmla="*/ 2062689 w 2394546"/>
              <a:gd name="connsiteY136" fmla="*/ 483885 h 2394546"/>
              <a:gd name="connsiteX137" fmla="*/ 2026998 w 2394546"/>
              <a:gd name="connsiteY137" fmla="*/ 444616 h 2394546"/>
              <a:gd name="connsiteX138" fmla="*/ 325443 w 2394546"/>
              <a:gd name="connsiteY138" fmla="*/ 375762 h 2394546"/>
              <a:gd name="connsiteX139" fmla="*/ 367548 w 2394546"/>
              <a:gd name="connsiteY139" fmla="*/ 444616 h 2394546"/>
              <a:gd name="connsiteX140" fmla="*/ 331857 w 2394546"/>
              <a:gd name="connsiteY140" fmla="*/ 483885 h 2394546"/>
              <a:gd name="connsiteX141" fmla="*/ 297144 w 2394546"/>
              <a:gd name="connsiteY141" fmla="*/ 530307 h 2394546"/>
              <a:gd name="connsiteX142" fmla="*/ 221277 w 2394546"/>
              <a:gd name="connsiteY142" fmla="*/ 502398 h 2394546"/>
              <a:gd name="connsiteX143" fmla="*/ 272011 w 2394546"/>
              <a:gd name="connsiteY143" fmla="*/ 434552 h 2394546"/>
              <a:gd name="connsiteX144" fmla="*/ 1892148 w 2394546"/>
              <a:gd name="connsiteY144" fmla="*/ 221277 h 2394546"/>
              <a:gd name="connsiteX145" fmla="*/ 1959994 w 2394546"/>
              <a:gd name="connsiteY145" fmla="*/ 272011 h 2394546"/>
              <a:gd name="connsiteX146" fmla="*/ 2018784 w 2394546"/>
              <a:gd name="connsiteY146" fmla="*/ 325443 h 2394546"/>
              <a:gd name="connsiteX147" fmla="*/ 1949930 w 2394546"/>
              <a:gd name="connsiteY147" fmla="*/ 367548 h 2394546"/>
              <a:gd name="connsiteX148" fmla="*/ 1910661 w 2394546"/>
              <a:gd name="connsiteY148" fmla="*/ 331857 h 2394546"/>
              <a:gd name="connsiteX149" fmla="*/ 1864239 w 2394546"/>
              <a:gd name="connsiteY149" fmla="*/ 297144 h 2394546"/>
              <a:gd name="connsiteX150" fmla="*/ 502398 w 2394546"/>
              <a:gd name="connsiteY150" fmla="*/ 221277 h 2394546"/>
              <a:gd name="connsiteX151" fmla="*/ 530307 w 2394546"/>
              <a:gd name="connsiteY151" fmla="*/ 297144 h 2394546"/>
              <a:gd name="connsiteX152" fmla="*/ 483885 w 2394546"/>
              <a:gd name="connsiteY152" fmla="*/ 331857 h 2394546"/>
              <a:gd name="connsiteX153" fmla="*/ 444616 w 2394546"/>
              <a:gd name="connsiteY153" fmla="*/ 367548 h 2394546"/>
              <a:gd name="connsiteX154" fmla="*/ 375762 w 2394546"/>
              <a:gd name="connsiteY154" fmla="*/ 325443 h 2394546"/>
              <a:gd name="connsiteX155" fmla="*/ 434552 w 2394546"/>
              <a:gd name="connsiteY155" fmla="*/ 272011 h 2394546"/>
              <a:gd name="connsiteX156" fmla="*/ 1688431 w 2394546"/>
              <a:gd name="connsiteY156" fmla="*/ 104197 h 2394546"/>
              <a:gd name="connsiteX157" fmla="*/ 1768822 w 2394546"/>
              <a:gd name="connsiteY157" fmla="*/ 142923 h 2394546"/>
              <a:gd name="connsiteX158" fmla="*/ 1832957 w 2394546"/>
              <a:gd name="connsiteY158" fmla="*/ 181887 h 2394546"/>
              <a:gd name="connsiteX159" fmla="*/ 1773714 w 2394546"/>
              <a:gd name="connsiteY159" fmla="*/ 236549 h 2394546"/>
              <a:gd name="connsiteX160" fmla="*/ 1731854 w 2394546"/>
              <a:gd name="connsiteY160" fmla="*/ 211119 h 2394546"/>
              <a:gd name="connsiteX161" fmla="*/ 1675848 w 2394546"/>
              <a:gd name="connsiteY161" fmla="*/ 184139 h 2394546"/>
              <a:gd name="connsiteX162" fmla="*/ 706115 w 2394546"/>
              <a:gd name="connsiteY162" fmla="*/ 104197 h 2394546"/>
              <a:gd name="connsiteX163" fmla="*/ 718698 w 2394546"/>
              <a:gd name="connsiteY163" fmla="*/ 184139 h 2394546"/>
              <a:gd name="connsiteX164" fmla="*/ 662692 w 2394546"/>
              <a:gd name="connsiteY164" fmla="*/ 211119 h 2394546"/>
              <a:gd name="connsiteX165" fmla="*/ 620832 w 2394546"/>
              <a:gd name="connsiteY165" fmla="*/ 236549 h 2394546"/>
              <a:gd name="connsiteX166" fmla="*/ 561589 w 2394546"/>
              <a:gd name="connsiteY166" fmla="*/ 181887 h 2394546"/>
              <a:gd name="connsiteX167" fmla="*/ 625724 w 2394546"/>
              <a:gd name="connsiteY167" fmla="*/ 142923 h 2394546"/>
              <a:gd name="connsiteX168" fmla="*/ 1465749 w 2394546"/>
              <a:gd name="connsiteY168" fmla="*/ 29459 h 2394546"/>
              <a:gd name="connsiteX169" fmla="*/ 1553840 w 2394546"/>
              <a:gd name="connsiteY169" fmla="*/ 52110 h 2394546"/>
              <a:gd name="connsiteX170" fmla="*/ 1622696 w 2394546"/>
              <a:gd name="connsiteY170" fmla="*/ 77312 h 2394546"/>
              <a:gd name="connsiteX171" fmla="*/ 1575268 w 2394546"/>
              <a:gd name="connsiteY171" fmla="*/ 142463 h 2394546"/>
              <a:gd name="connsiteX172" fmla="*/ 1530777 w 2394546"/>
              <a:gd name="connsiteY172" fmla="*/ 126179 h 2394546"/>
              <a:gd name="connsiteX173" fmla="*/ 1469000 w 2394546"/>
              <a:gd name="connsiteY173" fmla="*/ 110294 h 2394546"/>
              <a:gd name="connsiteX174" fmla="*/ 928798 w 2394546"/>
              <a:gd name="connsiteY174" fmla="*/ 29459 h 2394546"/>
              <a:gd name="connsiteX175" fmla="*/ 925547 w 2394546"/>
              <a:gd name="connsiteY175" fmla="*/ 110294 h 2394546"/>
              <a:gd name="connsiteX176" fmla="*/ 863769 w 2394546"/>
              <a:gd name="connsiteY176" fmla="*/ 126179 h 2394546"/>
              <a:gd name="connsiteX177" fmla="*/ 819278 w 2394546"/>
              <a:gd name="connsiteY177" fmla="*/ 142463 h 2394546"/>
              <a:gd name="connsiteX178" fmla="*/ 771850 w 2394546"/>
              <a:gd name="connsiteY178" fmla="*/ 77312 h 2394546"/>
              <a:gd name="connsiteX179" fmla="*/ 840706 w 2394546"/>
              <a:gd name="connsiteY179" fmla="*/ 52110 h 2394546"/>
              <a:gd name="connsiteX180" fmla="*/ 1232878 w 2394546"/>
              <a:gd name="connsiteY180" fmla="*/ 0 h 2394546"/>
              <a:gd name="connsiteX181" fmla="*/ 1319871 w 2394546"/>
              <a:gd name="connsiteY181" fmla="*/ 4393 h 2394546"/>
              <a:gd name="connsiteX182" fmla="*/ 1395955 w 2394546"/>
              <a:gd name="connsiteY182" fmla="*/ 16004 h 2394546"/>
              <a:gd name="connsiteX183" fmla="*/ 1362126 w 2394546"/>
              <a:gd name="connsiteY183" fmla="*/ 89207 h 2394546"/>
              <a:gd name="connsiteX184" fmla="*/ 1311941 w 2394546"/>
              <a:gd name="connsiteY184" fmla="*/ 81548 h 2394546"/>
              <a:gd name="connsiteX185" fmla="*/ 1251806 w 2394546"/>
              <a:gd name="connsiteY185" fmla="*/ 78512 h 2394546"/>
              <a:gd name="connsiteX186" fmla="*/ 1161668 w 2394546"/>
              <a:gd name="connsiteY186" fmla="*/ 0 h 2394546"/>
              <a:gd name="connsiteX187" fmla="*/ 1142740 w 2394546"/>
              <a:gd name="connsiteY187" fmla="*/ 78512 h 2394546"/>
              <a:gd name="connsiteX188" fmla="*/ 1082605 w 2394546"/>
              <a:gd name="connsiteY188" fmla="*/ 81548 h 2394546"/>
              <a:gd name="connsiteX189" fmla="*/ 1032420 w 2394546"/>
              <a:gd name="connsiteY189" fmla="*/ 89207 h 2394546"/>
              <a:gd name="connsiteX190" fmla="*/ 998592 w 2394546"/>
              <a:gd name="connsiteY190" fmla="*/ 16004 h 2394546"/>
              <a:gd name="connsiteX191" fmla="*/ 1074675 w 2394546"/>
              <a:gd name="connsiteY191" fmla="*/ 4393 h 2394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2394546" h="2394546">
                <a:moveTo>
                  <a:pt x="1032420" y="2305339"/>
                </a:moveTo>
                <a:lnTo>
                  <a:pt x="1082605" y="2312998"/>
                </a:lnTo>
                <a:lnTo>
                  <a:pt x="1142740" y="2316034"/>
                </a:lnTo>
                <a:lnTo>
                  <a:pt x="1161668" y="2394546"/>
                </a:lnTo>
                <a:lnTo>
                  <a:pt x="1074675" y="2390153"/>
                </a:lnTo>
                <a:lnTo>
                  <a:pt x="998592" y="2378542"/>
                </a:lnTo>
                <a:close/>
                <a:moveTo>
                  <a:pt x="1362126" y="2305339"/>
                </a:moveTo>
                <a:lnTo>
                  <a:pt x="1395955" y="2378542"/>
                </a:lnTo>
                <a:lnTo>
                  <a:pt x="1319871" y="2390153"/>
                </a:lnTo>
                <a:lnTo>
                  <a:pt x="1232878" y="2394546"/>
                </a:lnTo>
                <a:lnTo>
                  <a:pt x="1251806" y="2316034"/>
                </a:lnTo>
                <a:lnTo>
                  <a:pt x="1311941" y="2312998"/>
                </a:lnTo>
                <a:close/>
                <a:moveTo>
                  <a:pt x="1575268" y="2252083"/>
                </a:moveTo>
                <a:lnTo>
                  <a:pt x="1622696" y="2317235"/>
                </a:lnTo>
                <a:lnTo>
                  <a:pt x="1553840" y="2342436"/>
                </a:lnTo>
                <a:lnTo>
                  <a:pt x="1465749" y="2365087"/>
                </a:lnTo>
                <a:lnTo>
                  <a:pt x="1469000" y="2284252"/>
                </a:lnTo>
                <a:lnTo>
                  <a:pt x="1530777" y="2268367"/>
                </a:lnTo>
                <a:close/>
                <a:moveTo>
                  <a:pt x="819278" y="2252083"/>
                </a:moveTo>
                <a:lnTo>
                  <a:pt x="863769" y="2268367"/>
                </a:lnTo>
                <a:lnTo>
                  <a:pt x="925547" y="2284252"/>
                </a:lnTo>
                <a:lnTo>
                  <a:pt x="928798" y="2365087"/>
                </a:lnTo>
                <a:lnTo>
                  <a:pt x="840706" y="2342436"/>
                </a:lnTo>
                <a:lnTo>
                  <a:pt x="771850" y="2317235"/>
                </a:lnTo>
                <a:close/>
                <a:moveTo>
                  <a:pt x="620832" y="2157997"/>
                </a:moveTo>
                <a:lnTo>
                  <a:pt x="662692" y="2183427"/>
                </a:lnTo>
                <a:lnTo>
                  <a:pt x="718698" y="2210407"/>
                </a:lnTo>
                <a:lnTo>
                  <a:pt x="706115" y="2290349"/>
                </a:lnTo>
                <a:lnTo>
                  <a:pt x="625724" y="2251623"/>
                </a:lnTo>
                <a:lnTo>
                  <a:pt x="561589" y="2212659"/>
                </a:lnTo>
                <a:close/>
                <a:moveTo>
                  <a:pt x="1773714" y="2157997"/>
                </a:moveTo>
                <a:lnTo>
                  <a:pt x="1832957" y="2212659"/>
                </a:lnTo>
                <a:lnTo>
                  <a:pt x="1768822" y="2251623"/>
                </a:lnTo>
                <a:lnTo>
                  <a:pt x="1688431" y="2290349"/>
                </a:lnTo>
                <a:lnTo>
                  <a:pt x="1675848" y="2210407"/>
                </a:lnTo>
                <a:lnTo>
                  <a:pt x="1731854" y="2183427"/>
                </a:lnTo>
                <a:close/>
                <a:moveTo>
                  <a:pt x="444616" y="2026998"/>
                </a:moveTo>
                <a:lnTo>
                  <a:pt x="483885" y="2062689"/>
                </a:lnTo>
                <a:lnTo>
                  <a:pt x="530307" y="2097402"/>
                </a:lnTo>
                <a:lnTo>
                  <a:pt x="502398" y="2173269"/>
                </a:lnTo>
                <a:lnTo>
                  <a:pt x="434552" y="2122535"/>
                </a:lnTo>
                <a:lnTo>
                  <a:pt x="375762" y="2069103"/>
                </a:lnTo>
                <a:close/>
                <a:moveTo>
                  <a:pt x="1949930" y="2026998"/>
                </a:moveTo>
                <a:lnTo>
                  <a:pt x="2018784" y="2069103"/>
                </a:lnTo>
                <a:lnTo>
                  <a:pt x="1959994" y="2122535"/>
                </a:lnTo>
                <a:lnTo>
                  <a:pt x="1892148" y="2173269"/>
                </a:lnTo>
                <a:lnTo>
                  <a:pt x="1864239" y="2097402"/>
                </a:lnTo>
                <a:lnTo>
                  <a:pt x="1910661" y="2062689"/>
                </a:lnTo>
                <a:close/>
                <a:moveTo>
                  <a:pt x="2097402" y="1864239"/>
                </a:moveTo>
                <a:lnTo>
                  <a:pt x="2173269" y="1892148"/>
                </a:lnTo>
                <a:lnTo>
                  <a:pt x="2122535" y="1959994"/>
                </a:lnTo>
                <a:lnTo>
                  <a:pt x="2069103" y="2018784"/>
                </a:lnTo>
                <a:lnTo>
                  <a:pt x="2026998" y="1949930"/>
                </a:lnTo>
                <a:lnTo>
                  <a:pt x="2062689" y="1910661"/>
                </a:lnTo>
                <a:close/>
                <a:moveTo>
                  <a:pt x="297144" y="1864239"/>
                </a:moveTo>
                <a:lnTo>
                  <a:pt x="331857" y="1910661"/>
                </a:lnTo>
                <a:lnTo>
                  <a:pt x="367548" y="1949930"/>
                </a:lnTo>
                <a:lnTo>
                  <a:pt x="325443" y="2018784"/>
                </a:lnTo>
                <a:lnTo>
                  <a:pt x="272011" y="1959994"/>
                </a:lnTo>
                <a:lnTo>
                  <a:pt x="221277" y="1892148"/>
                </a:lnTo>
                <a:close/>
                <a:moveTo>
                  <a:pt x="2210407" y="1675848"/>
                </a:moveTo>
                <a:lnTo>
                  <a:pt x="2290349" y="1688431"/>
                </a:lnTo>
                <a:lnTo>
                  <a:pt x="2251623" y="1768822"/>
                </a:lnTo>
                <a:lnTo>
                  <a:pt x="2212659" y="1832957"/>
                </a:lnTo>
                <a:lnTo>
                  <a:pt x="2157997" y="1773714"/>
                </a:lnTo>
                <a:lnTo>
                  <a:pt x="2183427" y="1731854"/>
                </a:lnTo>
                <a:close/>
                <a:moveTo>
                  <a:pt x="184139" y="1675848"/>
                </a:moveTo>
                <a:lnTo>
                  <a:pt x="211119" y="1731854"/>
                </a:lnTo>
                <a:lnTo>
                  <a:pt x="236549" y="1773714"/>
                </a:lnTo>
                <a:lnTo>
                  <a:pt x="181887" y="1832957"/>
                </a:lnTo>
                <a:lnTo>
                  <a:pt x="142923" y="1768822"/>
                </a:lnTo>
                <a:lnTo>
                  <a:pt x="104197" y="1688431"/>
                </a:lnTo>
                <a:close/>
                <a:moveTo>
                  <a:pt x="2365087" y="1465749"/>
                </a:moveTo>
                <a:lnTo>
                  <a:pt x="2342436" y="1553840"/>
                </a:lnTo>
                <a:lnTo>
                  <a:pt x="2317235" y="1622696"/>
                </a:lnTo>
                <a:lnTo>
                  <a:pt x="2252083" y="1575268"/>
                </a:lnTo>
                <a:lnTo>
                  <a:pt x="2268367" y="1530777"/>
                </a:lnTo>
                <a:lnTo>
                  <a:pt x="2284252" y="1469000"/>
                </a:lnTo>
                <a:close/>
                <a:moveTo>
                  <a:pt x="29459" y="1465749"/>
                </a:moveTo>
                <a:lnTo>
                  <a:pt x="110294" y="1469000"/>
                </a:lnTo>
                <a:lnTo>
                  <a:pt x="126179" y="1530777"/>
                </a:lnTo>
                <a:lnTo>
                  <a:pt x="142463" y="1575268"/>
                </a:lnTo>
                <a:lnTo>
                  <a:pt x="77312" y="1622696"/>
                </a:lnTo>
                <a:lnTo>
                  <a:pt x="52110" y="1553840"/>
                </a:lnTo>
                <a:close/>
                <a:moveTo>
                  <a:pt x="2394546" y="1232878"/>
                </a:moveTo>
                <a:lnTo>
                  <a:pt x="2390153" y="1319871"/>
                </a:lnTo>
                <a:lnTo>
                  <a:pt x="2378542" y="1395955"/>
                </a:lnTo>
                <a:lnTo>
                  <a:pt x="2305339" y="1362126"/>
                </a:lnTo>
                <a:lnTo>
                  <a:pt x="2312998" y="1311941"/>
                </a:lnTo>
                <a:lnTo>
                  <a:pt x="2316034" y="1251806"/>
                </a:lnTo>
                <a:close/>
                <a:moveTo>
                  <a:pt x="0" y="1232878"/>
                </a:moveTo>
                <a:lnTo>
                  <a:pt x="78512" y="1251806"/>
                </a:lnTo>
                <a:lnTo>
                  <a:pt x="81548" y="1311941"/>
                </a:lnTo>
                <a:lnTo>
                  <a:pt x="89207" y="1362126"/>
                </a:lnTo>
                <a:lnTo>
                  <a:pt x="16004" y="1395955"/>
                </a:lnTo>
                <a:lnTo>
                  <a:pt x="4393" y="1319871"/>
                </a:lnTo>
                <a:close/>
                <a:moveTo>
                  <a:pt x="2378542" y="998592"/>
                </a:moveTo>
                <a:lnTo>
                  <a:pt x="2390153" y="1074675"/>
                </a:lnTo>
                <a:lnTo>
                  <a:pt x="2394546" y="1161668"/>
                </a:lnTo>
                <a:lnTo>
                  <a:pt x="2316034" y="1142740"/>
                </a:lnTo>
                <a:lnTo>
                  <a:pt x="2312998" y="1082605"/>
                </a:lnTo>
                <a:lnTo>
                  <a:pt x="2305339" y="1032420"/>
                </a:lnTo>
                <a:close/>
                <a:moveTo>
                  <a:pt x="16004" y="998592"/>
                </a:moveTo>
                <a:lnTo>
                  <a:pt x="89207" y="1032420"/>
                </a:lnTo>
                <a:lnTo>
                  <a:pt x="81548" y="1082605"/>
                </a:lnTo>
                <a:lnTo>
                  <a:pt x="78512" y="1142740"/>
                </a:lnTo>
                <a:lnTo>
                  <a:pt x="0" y="1161668"/>
                </a:lnTo>
                <a:lnTo>
                  <a:pt x="4393" y="1074675"/>
                </a:lnTo>
                <a:close/>
                <a:moveTo>
                  <a:pt x="2317235" y="771850"/>
                </a:moveTo>
                <a:lnTo>
                  <a:pt x="2342436" y="840706"/>
                </a:lnTo>
                <a:lnTo>
                  <a:pt x="2365087" y="928798"/>
                </a:lnTo>
                <a:lnTo>
                  <a:pt x="2284252" y="925547"/>
                </a:lnTo>
                <a:lnTo>
                  <a:pt x="2268367" y="863769"/>
                </a:lnTo>
                <a:lnTo>
                  <a:pt x="2252083" y="819278"/>
                </a:lnTo>
                <a:close/>
                <a:moveTo>
                  <a:pt x="77312" y="771850"/>
                </a:moveTo>
                <a:lnTo>
                  <a:pt x="142463" y="819278"/>
                </a:lnTo>
                <a:lnTo>
                  <a:pt x="126179" y="863769"/>
                </a:lnTo>
                <a:lnTo>
                  <a:pt x="110294" y="925547"/>
                </a:lnTo>
                <a:lnTo>
                  <a:pt x="29459" y="928798"/>
                </a:lnTo>
                <a:lnTo>
                  <a:pt x="52110" y="840706"/>
                </a:lnTo>
                <a:close/>
                <a:moveTo>
                  <a:pt x="2212659" y="561589"/>
                </a:moveTo>
                <a:lnTo>
                  <a:pt x="2251623" y="625724"/>
                </a:lnTo>
                <a:lnTo>
                  <a:pt x="2290349" y="706115"/>
                </a:lnTo>
                <a:lnTo>
                  <a:pt x="2210407" y="718698"/>
                </a:lnTo>
                <a:lnTo>
                  <a:pt x="2183427" y="662692"/>
                </a:lnTo>
                <a:lnTo>
                  <a:pt x="2157997" y="620832"/>
                </a:lnTo>
                <a:close/>
                <a:moveTo>
                  <a:pt x="181887" y="561589"/>
                </a:moveTo>
                <a:lnTo>
                  <a:pt x="236549" y="620832"/>
                </a:lnTo>
                <a:lnTo>
                  <a:pt x="211119" y="662692"/>
                </a:lnTo>
                <a:lnTo>
                  <a:pt x="184139" y="718698"/>
                </a:lnTo>
                <a:lnTo>
                  <a:pt x="104197" y="706115"/>
                </a:lnTo>
                <a:lnTo>
                  <a:pt x="142923" y="625724"/>
                </a:lnTo>
                <a:close/>
                <a:moveTo>
                  <a:pt x="2069103" y="375762"/>
                </a:moveTo>
                <a:lnTo>
                  <a:pt x="2122535" y="434552"/>
                </a:lnTo>
                <a:lnTo>
                  <a:pt x="2173269" y="502398"/>
                </a:lnTo>
                <a:lnTo>
                  <a:pt x="2097402" y="530307"/>
                </a:lnTo>
                <a:lnTo>
                  <a:pt x="2062689" y="483885"/>
                </a:lnTo>
                <a:lnTo>
                  <a:pt x="2026998" y="444616"/>
                </a:lnTo>
                <a:close/>
                <a:moveTo>
                  <a:pt x="325443" y="375762"/>
                </a:moveTo>
                <a:lnTo>
                  <a:pt x="367548" y="444616"/>
                </a:lnTo>
                <a:lnTo>
                  <a:pt x="331857" y="483885"/>
                </a:lnTo>
                <a:lnTo>
                  <a:pt x="297144" y="530307"/>
                </a:lnTo>
                <a:lnTo>
                  <a:pt x="221277" y="502398"/>
                </a:lnTo>
                <a:lnTo>
                  <a:pt x="272011" y="434552"/>
                </a:lnTo>
                <a:close/>
                <a:moveTo>
                  <a:pt x="1892148" y="221277"/>
                </a:moveTo>
                <a:lnTo>
                  <a:pt x="1959994" y="272011"/>
                </a:lnTo>
                <a:lnTo>
                  <a:pt x="2018784" y="325443"/>
                </a:lnTo>
                <a:lnTo>
                  <a:pt x="1949930" y="367548"/>
                </a:lnTo>
                <a:lnTo>
                  <a:pt x="1910661" y="331857"/>
                </a:lnTo>
                <a:lnTo>
                  <a:pt x="1864239" y="297144"/>
                </a:lnTo>
                <a:close/>
                <a:moveTo>
                  <a:pt x="502398" y="221277"/>
                </a:moveTo>
                <a:lnTo>
                  <a:pt x="530307" y="297144"/>
                </a:lnTo>
                <a:lnTo>
                  <a:pt x="483885" y="331857"/>
                </a:lnTo>
                <a:lnTo>
                  <a:pt x="444616" y="367548"/>
                </a:lnTo>
                <a:lnTo>
                  <a:pt x="375762" y="325443"/>
                </a:lnTo>
                <a:lnTo>
                  <a:pt x="434552" y="272011"/>
                </a:lnTo>
                <a:close/>
                <a:moveTo>
                  <a:pt x="1688431" y="104197"/>
                </a:moveTo>
                <a:lnTo>
                  <a:pt x="1768822" y="142923"/>
                </a:lnTo>
                <a:lnTo>
                  <a:pt x="1832957" y="181887"/>
                </a:lnTo>
                <a:lnTo>
                  <a:pt x="1773714" y="236549"/>
                </a:lnTo>
                <a:lnTo>
                  <a:pt x="1731854" y="211119"/>
                </a:lnTo>
                <a:lnTo>
                  <a:pt x="1675848" y="184139"/>
                </a:lnTo>
                <a:close/>
                <a:moveTo>
                  <a:pt x="706115" y="104197"/>
                </a:moveTo>
                <a:lnTo>
                  <a:pt x="718698" y="184139"/>
                </a:lnTo>
                <a:lnTo>
                  <a:pt x="662692" y="211119"/>
                </a:lnTo>
                <a:lnTo>
                  <a:pt x="620832" y="236549"/>
                </a:lnTo>
                <a:lnTo>
                  <a:pt x="561589" y="181887"/>
                </a:lnTo>
                <a:lnTo>
                  <a:pt x="625724" y="142923"/>
                </a:lnTo>
                <a:close/>
                <a:moveTo>
                  <a:pt x="1465749" y="29459"/>
                </a:moveTo>
                <a:lnTo>
                  <a:pt x="1553840" y="52110"/>
                </a:lnTo>
                <a:lnTo>
                  <a:pt x="1622696" y="77312"/>
                </a:lnTo>
                <a:lnTo>
                  <a:pt x="1575268" y="142463"/>
                </a:lnTo>
                <a:lnTo>
                  <a:pt x="1530777" y="126179"/>
                </a:lnTo>
                <a:lnTo>
                  <a:pt x="1469000" y="110294"/>
                </a:lnTo>
                <a:close/>
                <a:moveTo>
                  <a:pt x="928798" y="29459"/>
                </a:moveTo>
                <a:lnTo>
                  <a:pt x="925547" y="110294"/>
                </a:lnTo>
                <a:lnTo>
                  <a:pt x="863769" y="126179"/>
                </a:lnTo>
                <a:lnTo>
                  <a:pt x="819278" y="142463"/>
                </a:lnTo>
                <a:lnTo>
                  <a:pt x="771850" y="77312"/>
                </a:lnTo>
                <a:lnTo>
                  <a:pt x="840706" y="52110"/>
                </a:lnTo>
                <a:close/>
                <a:moveTo>
                  <a:pt x="1232878" y="0"/>
                </a:moveTo>
                <a:lnTo>
                  <a:pt x="1319871" y="4393"/>
                </a:lnTo>
                <a:lnTo>
                  <a:pt x="1395955" y="16004"/>
                </a:lnTo>
                <a:lnTo>
                  <a:pt x="1362126" y="89207"/>
                </a:lnTo>
                <a:lnTo>
                  <a:pt x="1311941" y="81548"/>
                </a:lnTo>
                <a:lnTo>
                  <a:pt x="1251806" y="78512"/>
                </a:lnTo>
                <a:close/>
                <a:moveTo>
                  <a:pt x="1161668" y="0"/>
                </a:moveTo>
                <a:lnTo>
                  <a:pt x="1142740" y="78512"/>
                </a:lnTo>
                <a:lnTo>
                  <a:pt x="1082605" y="81548"/>
                </a:lnTo>
                <a:lnTo>
                  <a:pt x="1032420" y="89207"/>
                </a:lnTo>
                <a:lnTo>
                  <a:pt x="998592" y="16004"/>
                </a:lnTo>
                <a:lnTo>
                  <a:pt x="1074675" y="43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E59E0456-46FE-4EEB-5974-74B6E2F02208}"/>
              </a:ext>
            </a:extLst>
          </p:cNvPr>
          <p:cNvSpPr/>
          <p:nvPr/>
        </p:nvSpPr>
        <p:spPr>
          <a:xfrm>
            <a:off x="4174844" y="861601"/>
            <a:ext cx="1552789" cy="1546954"/>
          </a:xfrm>
          <a:custGeom>
            <a:avLst/>
            <a:gdLst>
              <a:gd name="connsiteX0" fmla="*/ 612838 w 2398142"/>
              <a:gd name="connsiteY0" fmla="*/ 2149339 h 2389130"/>
              <a:gd name="connsiteX1" fmla="*/ 664490 w 2398142"/>
              <a:gd name="connsiteY1" fmla="*/ 2180719 h 2389130"/>
              <a:gd name="connsiteX2" fmla="*/ 1084403 w 2398142"/>
              <a:gd name="connsiteY2" fmla="*/ 2310290 h 2389130"/>
              <a:gd name="connsiteX3" fmla="*/ 1087692 w 2398142"/>
              <a:gd name="connsiteY3" fmla="*/ 2310456 h 2389130"/>
              <a:gd name="connsiteX4" fmla="*/ 1109831 w 2398142"/>
              <a:gd name="connsiteY4" fmla="*/ 2389130 h 2389130"/>
              <a:gd name="connsiteX5" fmla="*/ 1076473 w 2398142"/>
              <a:gd name="connsiteY5" fmla="*/ 2387445 h 2389130"/>
              <a:gd name="connsiteX6" fmla="*/ 627523 w 2398142"/>
              <a:gd name="connsiteY6" fmla="*/ 2248915 h 2389130"/>
              <a:gd name="connsiteX7" fmla="*/ 547058 w 2398142"/>
              <a:gd name="connsiteY7" fmla="*/ 2200031 h 2389130"/>
              <a:gd name="connsiteX8" fmla="*/ 1785305 w 2398142"/>
              <a:gd name="connsiteY8" fmla="*/ 2149339 h 2389130"/>
              <a:gd name="connsiteX9" fmla="*/ 1851085 w 2398142"/>
              <a:gd name="connsiteY9" fmla="*/ 2200031 h 2389130"/>
              <a:gd name="connsiteX10" fmla="*/ 1770620 w 2398142"/>
              <a:gd name="connsiteY10" fmla="*/ 2248915 h 2389130"/>
              <a:gd name="connsiteX11" fmla="*/ 1321669 w 2398142"/>
              <a:gd name="connsiteY11" fmla="*/ 2387445 h 2389130"/>
              <a:gd name="connsiteX12" fmla="*/ 1288311 w 2398142"/>
              <a:gd name="connsiteY12" fmla="*/ 2389130 h 2389130"/>
              <a:gd name="connsiteX13" fmla="*/ 1310451 w 2398142"/>
              <a:gd name="connsiteY13" fmla="*/ 2310456 h 2389130"/>
              <a:gd name="connsiteX14" fmla="*/ 1313740 w 2398142"/>
              <a:gd name="connsiteY14" fmla="*/ 2310290 h 2389130"/>
              <a:gd name="connsiteX15" fmla="*/ 1733652 w 2398142"/>
              <a:gd name="connsiteY15" fmla="*/ 2180719 h 2389130"/>
              <a:gd name="connsiteX16" fmla="*/ 2229338 w 2398142"/>
              <a:gd name="connsiteY16" fmla="*/ 1637573 h 2389130"/>
              <a:gd name="connsiteX17" fmla="*/ 2311096 w 2398142"/>
              <a:gd name="connsiteY17" fmla="*/ 1641672 h 2389130"/>
              <a:gd name="connsiteX18" fmla="*/ 2303913 w 2398142"/>
              <a:gd name="connsiteY18" fmla="*/ 1661298 h 2389130"/>
              <a:gd name="connsiteX19" fmla="*/ 2046943 w 2398142"/>
              <a:gd name="connsiteY19" fmla="*/ 2042436 h 2389130"/>
              <a:gd name="connsiteX20" fmla="*/ 1999303 w 2398142"/>
              <a:gd name="connsiteY20" fmla="*/ 2085734 h 2389130"/>
              <a:gd name="connsiteX21" fmla="*/ 1968370 w 2398142"/>
              <a:gd name="connsiteY21" fmla="*/ 2009165 h 2389130"/>
              <a:gd name="connsiteX22" fmla="*/ 1992102 w 2398142"/>
              <a:gd name="connsiteY22" fmla="*/ 1987596 h 2389130"/>
              <a:gd name="connsiteX23" fmla="*/ 2185226 w 2398142"/>
              <a:gd name="connsiteY23" fmla="*/ 1729146 h 2389130"/>
              <a:gd name="connsiteX24" fmla="*/ 168804 w 2398142"/>
              <a:gd name="connsiteY24" fmla="*/ 1637573 h 2389130"/>
              <a:gd name="connsiteX25" fmla="*/ 212917 w 2398142"/>
              <a:gd name="connsiteY25" fmla="*/ 1729146 h 2389130"/>
              <a:gd name="connsiteX26" fmla="*/ 406040 w 2398142"/>
              <a:gd name="connsiteY26" fmla="*/ 1987596 h 2389130"/>
              <a:gd name="connsiteX27" fmla="*/ 429772 w 2398142"/>
              <a:gd name="connsiteY27" fmla="*/ 2009165 h 2389130"/>
              <a:gd name="connsiteX28" fmla="*/ 398839 w 2398142"/>
              <a:gd name="connsiteY28" fmla="*/ 2085734 h 2389130"/>
              <a:gd name="connsiteX29" fmla="*/ 351200 w 2398142"/>
              <a:gd name="connsiteY29" fmla="*/ 2042436 h 2389130"/>
              <a:gd name="connsiteX30" fmla="*/ 94229 w 2398142"/>
              <a:gd name="connsiteY30" fmla="*/ 1661298 h 2389130"/>
              <a:gd name="connsiteX31" fmla="*/ 87046 w 2398142"/>
              <a:gd name="connsiteY31" fmla="*/ 1641672 h 2389130"/>
              <a:gd name="connsiteX32" fmla="*/ 28243 w 2398142"/>
              <a:gd name="connsiteY32" fmla="*/ 937812 h 2389130"/>
              <a:gd name="connsiteX33" fmla="*/ 98421 w 2398142"/>
              <a:gd name="connsiteY33" fmla="*/ 981126 h 2389130"/>
              <a:gd name="connsiteX34" fmla="*/ 83346 w 2398142"/>
              <a:gd name="connsiteY34" fmla="*/ 1079897 h 2389130"/>
              <a:gd name="connsiteX35" fmla="*/ 77556 w 2398142"/>
              <a:gd name="connsiteY35" fmla="*/ 1194565 h 2389130"/>
              <a:gd name="connsiteX36" fmla="*/ 83346 w 2398142"/>
              <a:gd name="connsiteY36" fmla="*/ 1309233 h 2389130"/>
              <a:gd name="connsiteX37" fmla="*/ 98421 w 2398142"/>
              <a:gd name="connsiteY37" fmla="*/ 1408004 h 2389130"/>
              <a:gd name="connsiteX38" fmla="*/ 28243 w 2398142"/>
              <a:gd name="connsiteY38" fmla="*/ 1451318 h 2389130"/>
              <a:gd name="connsiteX39" fmla="*/ 24361 w 2398142"/>
              <a:gd name="connsiteY39" fmla="*/ 1436220 h 2389130"/>
              <a:gd name="connsiteX40" fmla="*/ 0 w 2398142"/>
              <a:gd name="connsiteY40" fmla="*/ 1194565 h 2389130"/>
              <a:gd name="connsiteX41" fmla="*/ 24361 w 2398142"/>
              <a:gd name="connsiteY41" fmla="*/ 952910 h 2389130"/>
              <a:gd name="connsiteX42" fmla="*/ 2369899 w 2398142"/>
              <a:gd name="connsiteY42" fmla="*/ 937812 h 2389130"/>
              <a:gd name="connsiteX43" fmla="*/ 2373781 w 2398142"/>
              <a:gd name="connsiteY43" fmla="*/ 952910 h 2389130"/>
              <a:gd name="connsiteX44" fmla="*/ 2398142 w 2398142"/>
              <a:gd name="connsiteY44" fmla="*/ 1194565 h 2389130"/>
              <a:gd name="connsiteX45" fmla="*/ 2373781 w 2398142"/>
              <a:gd name="connsiteY45" fmla="*/ 1436220 h 2389130"/>
              <a:gd name="connsiteX46" fmla="*/ 2369899 w 2398142"/>
              <a:gd name="connsiteY46" fmla="*/ 1451318 h 2389130"/>
              <a:gd name="connsiteX47" fmla="*/ 2299722 w 2398142"/>
              <a:gd name="connsiteY47" fmla="*/ 1408004 h 2389130"/>
              <a:gd name="connsiteX48" fmla="*/ 2314796 w 2398142"/>
              <a:gd name="connsiteY48" fmla="*/ 1309233 h 2389130"/>
              <a:gd name="connsiteX49" fmla="*/ 2320586 w 2398142"/>
              <a:gd name="connsiteY49" fmla="*/ 1194565 h 2389130"/>
              <a:gd name="connsiteX50" fmla="*/ 2314796 w 2398142"/>
              <a:gd name="connsiteY50" fmla="*/ 1079897 h 2389130"/>
              <a:gd name="connsiteX51" fmla="*/ 2299722 w 2398142"/>
              <a:gd name="connsiteY51" fmla="*/ 981126 h 2389130"/>
              <a:gd name="connsiteX52" fmla="*/ 1999303 w 2398142"/>
              <a:gd name="connsiteY52" fmla="*/ 303396 h 2389130"/>
              <a:gd name="connsiteX53" fmla="*/ 2046943 w 2398142"/>
              <a:gd name="connsiteY53" fmla="*/ 346694 h 2389130"/>
              <a:gd name="connsiteX54" fmla="*/ 2303913 w 2398142"/>
              <a:gd name="connsiteY54" fmla="*/ 727832 h 2389130"/>
              <a:gd name="connsiteX55" fmla="*/ 2311096 w 2398142"/>
              <a:gd name="connsiteY55" fmla="*/ 747458 h 2389130"/>
              <a:gd name="connsiteX56" fmla="*/ 2229338 w 2398142"/>
              <a:gd name="connsiteY56" fmla="*/ 751557 h 2389130"/>
              <a:gd name="connsiteX57" fmla="*/ 2185226 w 2398142"/>
              <a:gd name="connsiteY57" fmla="*/ 659984 h 2389130"/>
              <a:gd name="connsiteX58" fmla="*/ 1992102 w 2398142"/>
              <a:gd name="connsiteY58" fmla="*/ 401534 h 2389130"/>
              <a:gd name="connsiteX59" fmla="*/ 1968370 w 2398142"/>
              <a:gd name="connsiteY59" fmla="*/ 379965 h 2389130"/>
              <a:gd name="connsiteX60" fmla="*/ 398839 w 2398142"/>
              <a:gd name="connsiteY60" fmla="*/ 303396 h 2389130"/>
              <a:gd name="connsiteX61" fmla="*/ 429772 w 2398142"/>
              <a:gd name="connsiteY61" fmla="*/ 379965 h 2389130"/>
              <a:gd name="connsiteX62" fmla="*/ 406040 w 2398142"/>
              <a:gd name="connsiteY62" fmla="*/ 401534 h 2389130"/>
              <a:gd name="connsiteX63" fmla="*/ 212917 w 2398142"/>
              <a:gd name="connsiteY63" fmla="*/ 659984 h 2389130"/>
              <a:gd name="connsiteX64" fmla="*/ 168804 w 2398142"/>
              <a:gd name="connsiteY64" fmla="*/ 751557 h 2389130"/>
              <a:gd name="connsiteX65" fmla="*/ 87046 w 2398142"/>
              <a:gd name="connsiteY65" fmla="*/ 747458 h 2389130"/>
              <a:gd name="connsiteX66" fmla="*/ 94229 w 2398142"/>
              <a:gd name="connsiteY66" fmla="*/ 727832 h 2389130"/>
              <a:gd name="connsiteX67" fmla="*/ 351200 w 2398142"/>
              <a:gd name="connsiteY67" fmla="*/ 346694 h 2389130"/>
              <a:gd name="connsiteX68" fmla="*/ 1288311 w 2398142"/>
              <a:gd name="connsiteY68" fmla="*/ 0 h 2389130"/>
              <a:gd name="connsiteX69" fmla="*/ 1321669 w 2398142"/>
              <a:gd name="connsiteY69" fmla="*/ 1685 h 2389130"/>
              <a:gd name="connsiteX70" fmla="*/ 1770620 w 2398142"/>
              <a:gd name="connsiteY70" fmla="*/ 140215 h 2389130"/>
              <a:gd name="connsiteX71" fmla="*/ 1851085 w 2398142"/>
              <a:gd name="connsiteY71" fmla="*/ 189099 h 2389130"/>
              <a:gd name="connsiteX72" fmla="*/ 1785305 w 2398142"/>
              <a:gd name="connsiteY72" fmla="*/ 239791 h 2389130"/>
              <a:gd name="connsiteX73" fmla="*/ 1733652 w 2398142"/>
              <a:gd name="connsiteY73" fmla="*/ 208411 h 2389130"/>
              <a:gd name="connsiteX74" fmla="*/ 1313740 w 2398142"/>
              <a:gd name="connsiteY74" fmla="*/ 78840 h 2389130"/>
              <a:gd name="connsiteX75" fmla="*/ 1310451 w 2398142"/>
              <a:gd name="connsiteY75" fmla="*/ 78674 h 2389130"/>
              <a:gd name="connsiteX76" fmla="*/ 1109831 w 2398142"/>
              <a:gd name="connsiteY76" fmla="*/ 0 h 2389130"/>
              <a:gd name="connsiteX77" fmla="*/ 1087692 w 2398142"/>
              <a:gd name="connsiteY77" fmla="*/ 78674 h 2389130"/>
              <a:gd name="connsiteX78" fmla="*/ 1084403 w 2398142"/>
              <a:gd name="connsiteY78" fmla="*/ 78840 h 2389130"/>
              <a:gd name="connsiteX79" fmla="*/ 664490 w 2398142"/>
              <a:gd name="connsiteY79" fmla="*/ 208411 h 2389130"/>
              <a:gd name="connsiteX80" fmla="*/ 612838 w 2398142"/>
              <a:gd name="connsiteY80" fmla="*/ 239791 h 2389130"/>
              <a:gd name="connsiteX81" fmla="*/ 547058 w 2398142"/>
              <a:gd name="connsiteY81" fmla="*/ 189099 h 2389130"/>
              <a:gd name="connsiteX82" fmla="*/ 627523 w 2398142"/>
              <a:gd name="connsiteY82" fmla="*/ 140215 h 2389130"/>
              <a:gd name="connsiteX83" fmla="*/ 1076473 w 2398142"/>
              <a:gd name="connsiteY83" fmla="*/ 1685 h 2389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398142" h="2389130">
                <a:moveTo>
                  <a:pt x="612838" y="2149339"/>
                </a:moveTo>
                <a:lnTo>
                  <a:pt x="664490" y="2180719"/>
                </a:lnTo>
                <a:cubicBezTo>
                  <a:pt x="791619" y="2249780"/>
                  <a:pt x="933595" y="2294974"/>
                  <a:pt x="1084403" y="2310290"/>
                </a:cubicBezTo>
                <a:lnTo>
                  <a:pt x="1087692" y="2310456"/>
                </a:lnTo>
                <a:lnTo>
                  <a:pt x="1109831" y="2389130"/>
                </a:lnTo>
                <a:lnTo>
                  <a:pt x="1076473" y="2387445"/>
                </a:lnTo>
                <a:cubicBezTo>
                  <a:pt x="915236" y="2371071"/>
                  <a:pt x="763443" y="2322751"/>
                  <a:pt x="627523" y="2248915"/>
                </a:cubicBezTo>
                <a:lnTo>
                  <a:pt x="547058" y="2200031"/>
                </a:lnTo>
                <a:close/>
                <a:moveTo>
                  <a:pt x="1785305" y="2149339"/>
                </a:moveTo>
                <a:lnTo>
                  <a:pt x="1851085" y="2200031"/>
                </a:lnTo>
                <a:lnTo>
                  <a:pt x="1770620" y="2248915"/>
                </a:lnTo>
                <a:cubicBezTo>
                  <a:pt x="1634700" y="2322751"/>
                  <a:pt x="1482906" y="2371071"/>
                  <a:pt x="1321669" y="2387445"/>
                </a:cubicBezTo>
                <a:lnTo>
                  <a:pt x="1288311" y="2389130"/>
                </a:lnTo>
                <a:lnTo>
                  <a:pt x="1310451" y="2310456"/>
                </a:lnTo>
                <a:lnTo>
                  <a:pt x="1313740" y="2310290"/>
                </a:lnTo>
                <a:cubicBezTo>
                  <a:pt x="1464548" y="2294974"/>
                  <a:pt x="1606523" y="2249780"/>
                  <a:pt x="1733652" y="2180719"/>
                </a:cubicBezTo>
                <a:close/>
                <a:moveTo>
                  <a:pt x="2229338" y="1637573"/>
                </a:moveTo>
                <a:lnTo>
                  <a:pt x="2311096" y="1641672"/>
                </a:lnTo>
                <a:lnTo>
                  <a:pt x="2303913" y="1661298"/>
                </a:lnTo>
                <a:cubicBezTo>
                  <a:pt x="2243237" y="1804753"/>
                  <a:pt x="2155437" y="1933942"/>
                  <a:pt x="2046943" y="2042436"/>
                </a:cubicBezTo>
                <a:lnTo>
                  <a:pt x="1999303" y="2085734"/>
                </a:lnTo>
                <a:lnTo>
                  <a:pt x="1968370" y="2009165"/>
                </a:lnTo>
                <a:lnTo>
                  <a:pt x="1992102" y="1987596"/>
                </a:lnTo>
                <a:cubicBezTo>
                  <a:pt x="2068210" y="1911488"/>
                  <a:pt x="2133430" y="1824493"/>
                  <a:pt x="2185226" y="1729146"/>
                </a:cubicBezTo>
                <a:close/>
                <a:moveTo>
                  <a:pt x="168804" y="1637573"/>
                </a:moveTo>
                <a:lnTo>
                  <a:pt x="212917" y="1729146"/>
                </a:lnTo>
                <a:cubicBezTo>
                  <a:pt x="264712" y="1824493"/>
                  <a:pt x="329932" y="1911488"/>
                  <a:pt x="406040" y="1987596"/>
                </a:cubicBezTo>
                <a:lnTo>
                  <a:pt x="429772" y="2009165"/>
                </a:lnTo>
                <a:lnTo>
                  <a:pt x="398839" y="2085734"/>
                </a:lnTo>
                <a:lnTo>
                  <a:pt x="351200" y="2042436"/>
                </a:lnTo>
                <a:cubicBezTo>
                  <a:pt x="242705" y="1933942"/>
                  <a:pt x="154905" y="1804753"/>
                  <a:pt x="94229" y="1661298"/>
                </a:cubicBezTo>
                <a:lnTo>
                  <a:pt x="87046" y="1641672"/>
                </a:lnTo>
                <a:close/>
                <a:moveTo>
                  <a:pt x="28243" y="937812"/>
                </a:moveTo>
                <a:lnTo>
                  <a:pt x="98421" y="981126"/>
                </a:lnTo>
                <a:lnTo>
                  <a:pt x="83346" y="1079897"/>
                </a:lnTo>
                <a:cubicBezTo>
                  <a:pt x="79518" y="1117599"/>
                  <a:pt x="77556" y="1155853"/>
                  <a:pt x="77556" y="1194565"/>
                </a:cubicBezTo>
                <a:cubicBezTo>
                  <a:pt x="77556" y="1233277"/>
                  <a:pt x="79518" y="1271531"/>
                  <a:pt x="83346" y="1309233"/>
                </a:cubicBezTo>
                <a:lnTo>
                  <a:pt x="98421" y="1408004"/>
                </a:lnTo>
                <a:lnTo>
                  <a:pt x="28243" y="1451318"/>
                </a:lnTo>
                <a:lnTo>
                  <a:pt x="24361" y="1436220"/>
                </a:lnTo>
                <a:cubicBezTo>
                  <a:pt x="8388" y="1358163"/>
                  <a:pt x="0" y="1277344"/>
                  <a:pt x="0" y="1194565"/>
                </a:cubicBezTo>
                <a:cubicBezTo>
                  <a:pt x="0" y="1111786"/>
                  <a:pt x="8388" y="1030967"/>
                  <a:pt x="24361" y="952910"/>
                </a:cubicBezTo>
                <a:close/>
                <a:moveTo>
                  <a:pt x="2369899" y="937812"/>
                </a:moveTo>
                <a:lnTo>
                  <a:pt x="2373781" y="952910"/>
                </a:lnTo>
                <a:cubicBezTo>
                  <a:pt x="2389754" y="1030967"/>
                  <a:pt x="2398142" y="1111786"/>
                  <a:pt x="2398142" y="1194565"/>
                </a:cubicBezTo>
                <a:cubicBezTo>
                  <a:pt x="2398142" y="1277344"/>
                  <a:pt x="2389754" y="1358163"/>
                  <a:pt x="2373781" y="1436220"/>
                </a:cubicBezTo>
                <a:lnTo>
                  <a:pt x="2369899" y="1451318"/>
                </a:lnTo>
                <a:lnTo>
                  <a:pt x="2299722" y="1408004"/>
                </a:lnTo>
                <a:lnTo>
                  <a:pt x="2314796" y="1309233"/>
                </a:lnTo>
                <a:cubicBezTo>
                  <a:pt x="2318625" y="1271531"/>
                  <a:pt x="2320586" y="1233277"/>
                  <a:pt x="2320586" y="1194565"/>
                </a:cubicBezTo>
                <a:cubicBezTo>
                  <a:pt x="2320586" y="1155853"/>
                  <a:pt x="2318625" y="1117599"/>
                  <a:pt x="2314796" y="1079897"/>
                </a:cubicBezTo>
                <a:lnTo>
                  <a:pt x="2299722" y="981126"/>
                </a:lnTo>
                <a:close/>
                <a:moveTo>
                  <a:pt x="1999303" y="303396"/>
                </a:moveTo>
                <a:lnTo>
                  <a:pt x="2046943" y="346694"/>
                </a:lnTo>
                <a:cubicBezTo>
                  <a:pt x="2155437" y="455188"/>
                  <a:pt x="2243237" y="584377"/>
                  <a:pt x="2303913" y="727832"/>
                </a:cubicBezTo>
                <a:lnTo>
                  <a:pt x="2311096" y="747458"/>
                </a:lnTo>
                <a:lnTo>
                  <a:pt x="2229338" y="751557"/>
                </a:lnTo>
                <a:lnTo>
                  <a:pt x="2185226" y="659984"/>
                </a:lnTo>
                <a:cubicBezTo>
                  <a:pt x="2133430" y="564638"/>
                  <a:pt x="2068210" y="477642"/>
                  <a:pt x="1992102" y="401534"/>
                </a:cubicBezTo>
                <a:lnTo>
                  <a:pt x="1968370" y="379965"/>
                </a:lnTo>
                <a:close/>
                <a:moveTo>
                  <a:pt x="398839" y="303396"/>
                </a:moveTo>
                <a:lnTo>
                  <a:pt x="429772" y="379965"/>
                </a:lnTo>
                <a:lnTo>
                  <a:pt x="406040" y="401534"/>
                </a:lnTo>
                <a:cubicBezTo>
                  <a:pt x="329932" y="477642"/>
                  <a:pt x="264712" y="564638"/>
                  <a:pt x="212917" y="659984"/>
                </a:cubicBezTo>
                <a:lnTo>
                  <a:pt x="168804" y="751557"/>
                </a:lnTo>
                <a:lnTo>
                  <a:pt x="87046" y="747458"/>
                </a:lnTo>
                <a:lnTo>
                  <a:pt x="94229" y="727832"/>
                </a:lnTo>
                <a:cubicBezTo>
                  <a:pt x="154905" y="584377"/>
                  <a:pt x="242705" y="455188"/>
                  <a:pt x="351200" y="346694"/>
                </a:cubicBezTo>
                <a:close/>
                <a:moveTo>
                  <a:pt x="1288311" y="0"/>
                </a:moveTo>
                <a:lnTo>
                  <a:pt x="1321669" y="1685"/>
                </a:lnTo>
                <a:cubicBezTo>
                  <a:pt x="1482906" y="18059"/>
                  <a:pt x="1634700" y="66379"/>
                  <a:pt x="1770620" y="140215"/>
                </a:cubicBezTo>
                <a:lnTo>
                  <a:pt x="1851085" y="189099"/>
                </a:lnTo>
                <a:lnTo>
                  <a:pt x="1785305" y="239791"/>
                </a:lnTo>
                <a:lnTo>
                  <a:pt x="1733652" y="208411"/>
                </a:lnTo>
                <a:cubicBezTo>
                  <a:pt x="1606523" y="139350"/>
                  <a:pt x="1464548" y="94156"/>
                  <a:pt x="1313740" y="78840"/>
                </a:cubicBezTo>
                <a:lnTo>
                  <a:pt x="1310451" y="78674"/>
                </a:lnTo>
                <a:close/>
                <a:moveTo>
                  <a:pt x="1109831" y="0"/>
                </a:moveTo>
                <a:lnTo>
                  <a:pt x="1087692" y="78674"/>
                </a:lnTo>
                <a:lnTo>
                  <a:pt x="1084403" y="78840"/>
                </a:lnTo>
                <a:cubicBezTo>
                  <a:pt x="933595" y="94156"/>
                  <a:pt x="791619" y="139350"/>
                  <a:pt x="664490" y="208411"/>
                </a:cubicBezTo>
                <a:lnTo>
                  <a:pt x="612838" y="239791"/>
                </a:lnTo>
                <a:lnTo>
                  <a:pt x="547058" y="189099"/>
                </a:lnTo>
                <a:lnTo>
                  <a:pt x="627523" y="140215"/>
                </a:lnTo>
                <a:cubicBezTo>
                  <a:pt x="763443" y="66379"/>
                  <a:pt x="915236" y="18059"/>
                  <a:pt x="1076473" y="168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38C15A44-9B05-12F8-8594-4E6DCE365C90}"/>
              </a:ext>
            </a:extLst>
          </p:cNvPr>
          <p:cNvSpPr/>
          <p:nvPr/>
        </p:nvSpPr>
        <p:spPr>
          <a:xfrm>
            <a:off x="421154" y="866350"/>
            <a:ext cx="1552789" cy="1546798"/>
          </a:xfrm>
          <a:custGeom>
            <a:avLst/>
            <a:gdLst>
              <a:gd name="connsiteX0" fmla="*/ 730964 w 2398142"/>
              <a:gd name="connsiteY0" fmla="*/ 2207994 h 2388889"/>
              <a:gd name="connsiteX1" fmla="*/ 762527 w 2398142"/>
              <a:gd name="connsiteY1" fmla="*/ 2223199 h 2388889"/>
              <a:gd name="connsiteX2" fmla="*/ 1199071 w 2398142"/>
              <a:gd name="connsiteY2" fmla="*/ 2311333 h 2388889"/>
              <a:gd name="connsiteX3" fmla="*/ 1635615 w 2398142"/>
              <a:gd name="connsiteY3" fmla="*/ 2223199 h 2388889"/>
              <a:gd name="connsiteX4" fmla="*/ 1667178 w 2398142"/>
              <a:gd name="connsiteY4" fmla="*/ 2207994 h 2388889"/>
              <a:gd name="connsiteX5" fmla="*/ 1738615 w 2398142"/>
              <a:gd name="connsiteY5" fmla="*/ 2259585 h 2388889"/>
              <a:gd name="connsiteX6" fmla="*/ 1665804 w 2398142"/>
              <a:gd name="connsiteY6" fmla="*/ 2294660 h 2388889"/>
              <a:gd name="connsiteX7" fmla="*/ 1199071 w 2398142"/>
              <a:gd name="connsiteY7" fmla="*/ 2388889 h 2388889"/>
              <a:gd name="connsiteX8" fmla="*/ 732338 w 2398142"/>
              <a:gd name="connsiteY8" fmla="*/ 2294660 h 2388889"/>
              <a:gd name="connsiteX9" fmla="*/ 659527 w 2398142"/>
              <a:gd name="connsiteY9" fmla="*/ 2259585 h 2388889"/>
              <a:gd name="connsiteX10" fmla="*/ 2373645 w 2398142"/>
              <a:gd name="connsiteY10" fmla="*/ 947636 h 2388889"/>
              <a:gd name="connsiteX11" fmla="*/ 2373781 w 2398142"/>
              <a:gd name="connsiteY11" fmla="*/ 948163 h 2388889"/>
              <a:gd name="connsiteX12" fmla="*/ 2398142 w 2398142"/>
              <a:gd name="connsiteY12" fmla="*/ 1189818 h 2388889"/>
              <a:gd name="connsiteX13" fmla="*/ 2046942 w 2398142"/>
              <a:gd name="connsiteY13" fmla="*/ 2037689 h 2388889"/>
              <a:gd name="connsiteX14" fmla="*/ 1988129 w 2398142"/>
              <a:gd name="connsiteY14" fmla="*/ 2091143 h 2388889"/>
              <a:gd name="connsiteX15" fmla="*/ 1964670 w 2398142"/>
              <a:gd name="connsiteY15" fmla="*/ 2007781 h 2388889"/>
              <a:gd name="connsiteX16" fmla="*/ 1992102 w 2398142"/>
              <a:gd name="connsiteY16" fmla="*/ 1982849 h 2388889"/>
              <a:gd name="connsiteX17" fmla="*/ 2320586 w 2398142"/>
              <a:gd name="connsiteY17" fmla="*/ 1189818 h 2388889"/>
              <a:gd name="connsiteX18" fmla="*/ 2314796 w 2398142"/>
              <a:gd name="connsiteY18" fmla="*/ 1075150 h 2388889"/>
              <a:gd name="connsiteX19" fmla="*/ 2303925 w 2398142"/>
              <a:gd name="connsiteY19" fmla="*/ 1003922 h 2388889"/>
              <a:gd name="connsiteX20" fmla="*/ 24497 w 2398142"/>
              <a:gd name="connsiteY20" fmla="*/ 947636 h 2388889"/>
              <a:gd name="connsiteX21" fmla="*/ 94217 w 2398142"/>
              <a:gd name="connsiteY21" fmla="*/ 1003922 h 2388889"/>
              <a:gd name="connsiteX22" fmla="*/ 83346 w 2398142"/>
              <a:gd name="connsiteY22" fmla="*/ 1075150 h 2388889"/>
              <a:gd name="connsiteX23" fmla="*/ 77556 w 2398142"/>
              <a:gd name="connsiteY23" fmla="*/ 1189818 h 2388889"/>
              <a:gd name="connsiteX24" fmla="*/ 406040 w 2398142"/>
              <a:gd name="connsiteY24" fmla="*/ 1982849 h 2388889"/>
              <a:gd name="connsiteX25" fmla="*/ 433472 w 2398142"/>
              <a:gd name="connsiteY25" fmla="*/ 2007781 h 2388889"/>
              <a:gd name="connsiteX26" fmla="*/ 410013 w 2398142"/>
              <a:gd name="connsiteY26" fmla="*/ 2091143 h 2388889"/>
              <a:gd name="connsiteX27" fmla="*/ 351200 w 2398142"/>
              <a:gd name="connsiteY27" fmla="*/ 2037689 h 2388889"/>
              <a:gd name="connsiteX28" fmla="*/ 0 w 2398142"/>
              <a:gd name="connsiteY28" fmla="*/ 1189818 h 2388889"/>
              <a:gd name="connsiteX29" fmla="*/ 24361 w 2398142"/>
              <a:gd name="connsiteY29" fmla="*/ 948163 h 2388889"/>
              <a:gd name="connsiteX30" fmla="*/ 1341737 w 2398142"/>
              <a:gd name="connsiteY30" fmla="*/ 0 h 2388889"/>
              <a:gd name="connsiteX31" fmla="*/ 1440726 w 2398142"/>
              <a:gd name="connsiteY31" fmla="*/ 15108 h 2388889"/>
              <a:gd name="connsiteX32" fmla="*/ 2253421 w 2398142"/>
              <a:gd name="connsiteY32" fmla="*/ 618269 h 2388889"/>
              <a:gd name="connsiteX33" fmla="*/ 2289706 w 2398142"/>
              <a:gd name="connsiteY33" fmla="*/ 693594 h 2388889"/>
              <a:gd name="connsiteX34" fmla="*/ 2202533 w 2398142"/>
              <a:gd name="connsiteY34" fmla="*/ 691167 h 2388889"/>
              <a:gd name="connsiteX35" fmla="*/ 2185225 w 2398142"/>
              <a:gd name="connsiteY35" fmla="*/ 655237 h 2388889"/>
              <a:gd name="connsiteX36" fmla="*/ 1425096 w 2398142"/>
              <a:gd name="connsiteY36" fmla="*/ 91088 h 2388889"/>
              <a:gd name="connsiteX37" fmla="*/ 1369587 w 2398142"/>
              <a:gd name="connsiteY37" fmla="*/ 82617 h 2388889"/>
              <a:gd name="connsiteX38" fmla="*/ 1056405 w 2398142"/>
              <a:gd name="connsiteY38" fmla="*/ 0 h 2388889"/>
              <a:gd name="connsiteX39" fmla="*/ 1028555 w 2398142"/>
              <a:gd name="connsiteY39" fmla="*/ 82617 h 2388889"/>
              <a:gd name="connsiteX40" fmla="*/ 973047 w 2398142"/>
              <a:gd name="connsiteY40" fmla="*/ 91088 h 2388889"/>
              <a:gd name="connsiteX41" fmla="*/ 212917 w 2398142"/>
              <a:gd name="connsiteY41" fmla="*/ 655237 h 2388889"/>
              <a:gd name="connsiteX42" fmla="*/ 195609 w 2398142"/>
              <a:gd name="connsiteY42" fmla="*/ 691167 h 2388889"/>
              <a:gd name="connsiteX43" fmla="*/ 108436 w 2398142"/>
              <a:gd name="connsiteY43" fmla="*/ 693594 h 2388889"/>
              <a:gd name="connsiteX44" fmla="*/ 144721 w 2398142"/>
              <a:gd name="connsiteY44" fmla="*/ 618269 h 2388889"/>
              <a:gd name="connsiteX45" fmla="*/ 957416 w 2398142"/>
              <a:gd name="connsiteY45" fmla="*/ 15108 h 238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98142" h="2388889">
                <a:moveTo>
                  <a:pt x="730964" y="2207994"/>
                </a:moveTo>
                <a:lnTo>
                  <a:pt x="762527" y="2223199"/>
                </a:lnTo>
                <a:cubicBezTo>
                  <a:pt x="896703" y="2279951"/>
                  <a:pt x="1044222" y="2311333"/>
                  <a:pt x="1199071" y="2311333"/>
                </a:cubicBezTo>
                <a:cubicBezTo>
                  <a:pt x="1353920" y="2311333"/>
                  <a:pt x="1501439" y="2279951"/>
                  <a:pt x="1635615" y="2223199"/>
                </a:cubicBezTo>
                <a:lnTo>
                  <a:pt x="1667178" y="2207994"/>
                </a:lnTo>
                <a:lnTo>
                  <a:pt x="1738615" y="2259585"/>
                </a:lnTo>
                <a:lnTo>
                  <a:pt x="1665804" y="2294660"/>
                </a:lnTo>
                <a:cubicBezTo>
                  <a:pt x="1522349" y="2355336"/>
                  <a:pt x="1364628" y="2388889"/>
                  <a:pt x="1199071" y="2388889"/>
                </a:cubicBezTo>
                <a:cubicBezTo>
                  <a:pt x="1033514" y="2388889"/>
                  <a:pt x="875793" y="2355336"/>
                  <a:pt x="732338" y="2294660"/>
                </a:cubicBezTo>
                <a:lnTo>
                  <a:pt x="659527" y="2259585"/>
                </a:lnTo>
                <a:close/>
                <a:moveTo>
                  <a:pt x="2373645" y="947636"/>
                </a:moveTo>
                <a:lnTo>
                  <a:pt x="2373781" y="948163"/>
                </a:lnTo>
                <a:cubicBezTo>
                  <a:pt x="2389754" y="1026220"/>
                  <a:pt x="2398142" y="1107039"/>
                  <a:pt x="2398142" y="1189818"/>
                </a:cubicBezTo>
                <a:cubicBezTo>
                  <a:pt x="2398142" y="1520933"/>
                  <a:pt x="2263932" y="1820700"/>
                  <a:pt x="2046942" y="2037689"/>
                </a:cubicBezTo>
                <a:lnTo>
                  <a:pt x="1988129" y="2091143"/>
                </a:lnTo>
                <a:lnTo>
                  <a:pt x="1964670" y="2007781"/>
                </a:lnTo>
                <a:lnTo>
                  <a:pt x="1992102" y="1982849"/>
                </a:lnTo>
                <a:cubicBezTo>
                  <a:pt x="2195056" y="1779895"/>
                  <a:pt x="2320586" y="1499516"/>
                  <a:pt x="2320586" y="1189818"/>
                </a:cubicBezTo>
                <a:cubicBezTo>
                  <a:pt x="2320586" y="1151106"/>
                  <a:pt x="2318625" y="1112852"/>
                  <a:pt x="2314796" y="1075150"/>
                </a:cubicBezTo>
                <a:lnTo>
                  <a:pt x="2303925" y="1003922"/>
                </a:lnTo>
                <a:close/>
                <a:moveTo>
                  <a:pt x="24497" y="947636"/>
                </a:moveTo>
                <a:lnTo>
                  <a:pt x="94217" y="1003922"/>
                </a:lnTo>
                <a:lnTo>
                  <a:pt x="83346" y="1075150"/>
                </a:lnTo>
                <a:cubicBezTo>
                  <a:pt x="79518" y="1112852"/>
                  <a:pt x="77556" y="1151106"/>
                  <a:pt x="77556" y="1189818"/>
                </a:cubicBezTo>
                <a:cubicBezTo>
                  <a:pt x="77556" y="1499516"/>
                  <a:pt x="203086" y="1779895"/>
                  <a:pt x="406040" y="1982849"/>
                </a:cubicBezTo>
                <a:lnTo>
                  <a:pt x="433472" y="2007781"/>
                </a:lnTo>
                <a:lnTo>
                  <a:pt x="410013" y="2091143"/>
                </a:lnTo>
                <a:lnTo>
                  <a:pt x="351200" y="2037689"/>
                </a:lnTo>
                <a:cubicBezTo>
                  <a:pt x="134211" y="1820700"/>
                  <a:pt x="0" y="1520933"/>
                  <a:pt x="0" y="1189818"/>
                </a:cubicBezTo>
                <a:cubicBezTo>
                  <a:pt x="0" y="1107039"/>
                  <a:pt x="8388" y="1026220"/>
                  <a:pt x="24361" y="948163"/>
                </a:cubicBezTo>
                <a:close/>
                <a:moveTo>
                  <a:pt x="1341737" y="0"/>
                </a:moveTo>
                <a:lnTo>
                  <a:pt x="1440726" y="15108"/>
                </a:lnTo>
                <a:cubicBezTo>
                  <a:pt x="1791981" y="86985"/>
                  <a:pt x="2087289" y="312449"/>
                  <a:pt x="2253421" y="618269"/>
                </a:cubicBezTo>
                <a:lnTo>
                  <a:pt x="2289706" y="693594"/>
                </a:lnTo>
                <a:lnTo>
                  <a:pt x="2202533" y="691167"/>
                </a:lnTo>
                <a:lnTo>
                  <a:pt x="2185225" y="655237"/>
                </a:lnTo>
                <a:cubicBezTo>
                  <a:pt x="2029839" y="369197"/>
                  <a:pt x="1753631" y="158316"/>
                  <a:pt x="1425096" y="91088"/>
                </a:cubicBezTo>
                <a:lnTo>
                  <a:pt x="1369587" y="82617"/>
                </a:lnTo>
                <a:close/>
                <a:moveTo>
                  <a:pt x="1056405" y="0"/>
                </a:moveTo>
                <a:lnTo>
                  <a:pt x="1028555" y="82617"/>
                </a:lnTo>
                <a:lnTo>
                  <a:pt x="973047" y="91088"/>
                </a:lnTo>
                <a:cubicBezTo>
                  <a:pt x="644511" y="158316"/>
                  <a:pt x="368303" y="369197"/>
                  <a:pt x="212917" y="655237"/>
                </a:cubicBezTo>
                <a:lnTo>
                  <a:pt x="195609" y="691167"/>
                </a:lnTo>
                <a:lnTo>
                  <a:pt x="108436" y="693594"/>
                </a:lnTo>
                <a:lnTo>
                  <a:pt x="144721" y="618269"/>
                </a:lnTo>
                <a:cubicBezTo>
                  <a:pt x="310853" y="312449"/>
                  <a:pt x="606161" y="86985"/>
                  <a:pt x="957416" y="1510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470C3077-465C-02CD-09D0-46099A17D4B3}"/>
              </a:ext>
            </a:extLst>
          </p:cNvPr>
          <p:cNvSpPr/>
          <p:nvPr/>
        </p:nvSpPr>
        <p:spPr>
          <a:xfrm>
            <a:off x="2309553" y="874803"/>
            <a:ext cx="1552789" cy="1541323"/>
          </a:xfrm>
          <a:custGeom>
            <a:avLst/>
            <a:gdLst>
              <a:gd name="connsiteX0" fmla="*/ 1495291 w 2398142"/>
              <a:gd name="connsiteY0" fmla="*/ 2262044 h 2380434"/>
              <a:gd name="connsiteX1" fmla="*/ 1561430 w 2398142"/>
              <a:gd name="connsiteY1" fmla="*/ 2324406 h 2380434"/>
              <a:gd name="connsiteX2" fmla="*/ 1555638 w 2398142"/>
              <a:gd name="connsiteY2" fmla="*/ 2326526 h 2380434"/>
              <a:gd name="connsiteX3" fmla="*/ 1199071 w 2398142"/>
              <a:gd name="connsiteY3" fmla="*/ 2380434 h 2380434"/>
              <a:gd name="connsiteX4" fmla="*/ 842504 w 2398142"/>
              <a:gd name="connsiteY4" fmla="*/ 2326526 h 2380434"/>
              <a:gd name="connsiteX5" fmla="*/ 836712 w 2398142"/>
              <a:gd name="connsiteY5" fmla="*/ 2324406 h 2380434"/>
              <a:gd name="connsiteX6" fmla="*/ 902851 w 2398142"/>
              <a:gd name="connsiteY6" fmla="*/ 2262044 h 2380434"/>
              <a:gd name="connsiteX7" fmla="*/ 973047 w 2398142"/>
              <a:gd name="connsiteY7" fmla="*/ 2280093 h 2380434"/>
              <a:gd name="connsiteX8" fmla="*/ 1199071 w 2398142"/>
              <a:gd name="connsiteY8" fmla="*/ 2302878 h 2380434"/>
              <a:gd name="connsiteX9" fmla="*/ 1425096 w 2398142"/>
              <a:gd name="connsiteY9" fmla="*/ 2280093 h 2380434"/>
              <a:gd name="connsiteX10" fmla="*/ 2324924 w 2398142"/>
              <a:gd name="connsiteY10" fmla="*/ 1590690 h 2380434"/>
              <a:gd name="connsiteX11" fmla="*/ 2303913 w 2398142"/>
              <a:gd name="connsiteY11" fmla="*/ 1648096 h 2380434"/>
              <a:gd name="connsiteX12" fmla="*/ 1869483 w 2398142"/>
              <a:gd name="connsiteY12" fmla="*/ 2175652 h 2380434"/>
              <a:gd name="connsiteX13" fmla="*/ 1869095 w 2398142"/>
              <a:gd name="connsiteY13" fmla="*/ 2175888 h 2380434"/>
              <a:gd name="connsiteX14" fmla="*/ 1862795 w 2398142"/>
              <a:gd name="connsiteY14" fmla="*/ 2083917 h 2380434"/>
              <a:gd name="connsiteX15" fmla="*/ 1912459 w 2398142"/>
              <a:gd name="connsiteY15" fmla="*/ 2046779 h 2380434"/>
              <a:gd name="connsiteX16" fmla="*/ 2232452 w 2398142"/>
              <a:gd name="connsiteY16" fmla="*/ 1617907 h 2380434"/>
              <a:gd name="connsiteX17" fmla="*/ 2237299 w 2398142"/>
              <a:gd name="connsiteY17" fmla="*/ 1604665 h 2380434"/>
              <a:gd name="connsiteX18" fmla="*/ 73218 w 2398142"/>
              <a:gd name="connsiteY18" fmla="*/ 1590690 h 2380434"/>
              <a:gd name="connsiteX19" fmla="*/ 160843 w 2398142"/>
              <a:gd name="connsiteY19" fmla="*/ 1604665 h 2380434"/>
              <a:gd name="connsiteX20" fmla="*/ 165690 w 2398142"/>
              <a:gd name="connsiteY20" fmla="*/ 1617907 h 2380434"/>
              <a:gd name="connsiteX21" fmla="*/ 485683 w 2398142"/>
              <a:gd name="connsiteY21" fmla="*/ 2046779 h 2380434"/>
              <a:gd name="connsiteX22" fmla="*/ 535348 w 2398142"/>
              <a:gd name="connsiteY22" fmla="*/ 2083917 h 2380434"/>
              <a:gd name="connsiteX23" fmla="*/ 529048 w 2398142"/>
              <a:gd name="connsiteY23" fmla="*/ 2175888 h 2380434"/>
              <a:gd name="connsiteX24" fmla="*/ 528659 w 2398142"/>
              <a:gd name="connsiteY24" fmla="*/ 2175652 h 2380434"/>
              <a:gd name="connsiteX25" fmla="*/ 94229 w 2398142"/>
              <a:gd name="connsiteY25" fmla="*/ 1648096 h 2380434"/>
              <a:gd name="connsiteX26" fmla="*/ 2219490 w 2398142"/>
              <a:gd name="connsiteY26" fmla="*/ 553962 h 2380434"/>
              <a:gd name="connsiteX27" fmla="*/ 2253421 w 2398142"/>
              <a:gd name="connsiteY27" fmla="*/ 609814 h 2380434"/>
              <a:gd name="connsiteX28" fmla="*/ 2398142 w 2398142"/>
              <a:gd name="connsiteY28" fmla="*/ 1181363 h 2380434"/>
              <a:gd name="connsiteX29" fmla="*/ 2394738 w 2398142"/>
              <a:gd name="connsiteY29" fmla="*/ 1248772 h 2380434"/>
              <a:gd name="connsiteX30" fmla="*/ 2319853 w 2398142"/>
              <a:gd name="connsiteY30" fmla="*/ 1195879 h 2380434"/>
              <a:gd name="connsiteX31" fmla="*/ 2320586 w 2398142"/>
              <a:gd name="connsiteY31" fmla="*/ 1181363 h 2380434"/>
              <a:gd name="connsiteX32" fmla="*/ 2185225 w 2398142"/>
              <a:gd name="connsiteY32" fmla="*/ 646782 h 2380434"/>
              <a:gd name="connsiteX33" fmla="*/ 2176135 w 2398142"/>
              <a:gd name="connsiteY33" fmla="*/ 631820 h 2380434"/>
              <a:gd name="connsiteX34" fmla="*/ 178652 w 2398142"/>
              <a:gd name="connsiteY34" fmla="*/ 553962 h 2380434"/>
              <a:gd name="connsiteX35" fmla="*/ 222007 w 2398142"/>
              <a:gd name="connsiteY35" fmla="*/ 631820 h 2380434"/>
              <a:gd name="connsiteX36" fmla="*/ 212917 w 2398142"/>
              <a:gd name="connsiteY36" fmla="*/ 646782 h 2380434"/>
              <a:gd name="connsiteX37" fmla="*/ 77556 w 2398142"/>
              <a:gd name="connsiteY37" fmla="*/ 1181363 h 2380434"/>
              <a:gd name="connsiteX38" fmla="*/ 78289 w 2398142"/>
              <a:gd name="connsiteY38" fmla="*/ 1195879 h 2380434"/>
              <a:gd name="connsiteX39" fmla="*/ 3404 w 2398142"/>
              <a:gd name="connsiteY39" fmla="*/ 1248772 h 2380434"/>
              <a:gd name="connsiteX40" fmla="*/ 0 w 2398142"/>
              <a:gd name="connsiteY40" fmla="*/ 1181363 h 2380434"/>
              <a:gd name="connsiteX41" fmla="*/ 144721 w 2398142"/>
              <a:gd name="connsiteY41" fmla="*/ 609814 h 2380434"/>
              <a:gd name="connsiteX42" fmla="*/ 1001007 w 2398142"/>
              <a:gd name="connsiteY42" fmla="*/ 0 h 2380434"/>
              <a:gd name="connsiteX43" fmla="*/ 968504 w 2398142"/>
              <a:gd name="connsiteY43" fmla="*/ 83801 h 2380434"/>
              <a:gd name="connsiteX44" fmla="*/ 865567 w 2398142"/>
              <a:gd name="connsiteY44" fmla="*/ 110269 h 2380434"/>
              <a:gd name="connsiteX45" fmla="*/ 572021 w 2398142"/>
              <a:gd name="connsiteY45" fmla="*/ 251385 h 2380434"/>
              <a:gd name="connsiteX46" fmla="*/ 513921 w 2398142"/>
              <a:gd name="connsiteY46" fmla="*/ 294832 h 2380434"/>
              <a:gd name="connsiteX47" fmla="*/ 424390 w 2398142"/>
              <a:gd name="connsiteY47" fmla="*/ 266972 h 2380434"/>
              <a:gd name="connsiteX48" fmla="*/ 436350 w 2398142"/>
              <a:gd name="connsiteY48" fmla="*/ 256101 h 2380434"/>
              <a:gd name="connsiteX49" fmla="*/ 957416 w 2398142"/>
              <a:gd name="connsiteY49" fmla="*/ 6653 h 2380434"/>
              <a:gd name="connsiteX50" fmla="*/ 1397135 w 2398142"/>
              <a:gd name="connsiteY50" fmla="*/ 0 h 2380434"/>
              <a:gd name="connsiteX51" fmla="*/ 1440726 w 2398142"/>
              <a:gd name="connsiteY51" fmla="*/ 6653 h 2380434"/>
              <a:gd name="connsiteX52" fmla="*/ 1961792 w 2398142"/>
              <a:gd name="connsiteY52" fmla="*/ 256101 h 2380434"/>
              <a:gd name="connsiteX53" fmla="*/ 1973752 w 2398142"/>
              <a:gd name="connsiteY53" fmla="*/ 266972 h 2380434"/>
              <a:gd name="connsiteX54" fmla="*/ 1884221 w 2398142"/>
              <a:gd name="connsiteY54" fmla="*/ 294832 h 2380434"/>
              <a:gd name="connsiteX55" fmla="*/ 1826121 w 2398142"/>
              <a:gd name="connsiteY55" fmla="*/ 251385 h 2380434"/>
              <a:gd name="connsiteX56" fmla="*/ 1532575 w 2398142"/>
              <a:gd name="connsiteY56" fmla="*/ 110269 h 2380434"/>
              <a:gd name="connsiteX57" fmla="*/ 1429638 w 2398142"/>
              <a:gd name="connsiteY57" fmla="*/ 83801 h 2380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2398142" h="2380434">
                <a:moveTo>
                  <a:pt x="1495291" y="2262044"/>
                </a:moveTo>
                <a:lnTo>
                  <a:pt x="1561430" y="2324406"/>
                </a:lnTo>
                <a:lnTo>
                  <a:pt x="1555638" y="2326526"/>
                </a:lnTo>
                <a:cubicBezTo>
                  <a:pt x="1442999" y="2361561"/>
                  <a:pt x="1323239" y="2380434"/>
                  <a:pt x="1199071" y="2380434"/>
                </a:cubicBezTo>
                <a:cubicBezTo>
                  <a:pt x="1074903" y="2380434"/>
                  <a:pt x="955143" y="2361561"/>
                  <a:pt x="842504" y="2326526"/>
                </a:cubicBezTo>
                <a:lnTo>
                  <a:pt x="836712" y="2324406"/>
                </a:lnTo>
                <a:lnTo>
                  <a:pt x="902851" y="2262044"/>
                </a:lnTo>
                <a:lnTo>
                  <a:pt x="973047" y="2280093"/>
                </a:lnTo>
                <a:cubicBezTo>
                  <a:pt x="1046055" y="2295032"/>
                  <a:pt x="1121647" y="2302878"/>
                  <a:pt x="1199071" y="2302878"/>
                </a:cubicBezTo>
                <a:cubicBezTo>
                  <a:pt x="1276496" y="2302878"/>
                  <a:pt x="1352088" y="2295032"/>
                  <a:pt x="1425096" y="2280093"/>
                </a:cubicBezTo>
                <a:close/>
                <a:moveTo>
                  <a:pt x="2324924" y="1590690"/>
                </a:moveTo>
                <a:lnTo>
                  <a:pt x="2303913" y="1648096"/>
                </a:lnTo>
                <a:cubicBezTo>
                  <a:pt x="2212899" y="1863278"/>
                  <a:pt x="2060856" y="2046363"/>
                  <a:pt x="1869483" y="2175652"/>
                </a:cubicBezTo>
                <a:lnTo>
                  <a:pt x="1869095" y="2175888"/>
                </a:lnTo>
                <a:lnTo>
                  <a:pt x="1862795" y="2083917"/>
                </a:lnTo>
                <a:lnTo>
                  <a:pt x="1912459" y="2046779"/>
                </a:lnTo>
                <a:cubicBezTo>
                  <a:pt x="2050933" y="1932500"/>
                  <a:pt x="2161512" y="1785628"/>
                  <a:pt x="2232452" y="1617907"/>
                </a:cubicBezTo>
                <a:lnTo>
                  <a:pt x="2237299" y="1604665"/>
                </a:lnTo>
                <a:close/>
                <a:moveTo>
                  <a:pt x="73218" y="1590690"/>
                </a:moveTo>
                <a:lnTo>
                  <a:pt x="160843" y="1604665"/>
                </a:lnTo>
                <a:lnTo>
                  <a:pt x="165690" y="1617907"/>
                </a:lnTo>
                <a:cubicBezTo>
                  <a:pt x="236630" y="1785628"/>
                  <a:pt x="347209" y="1932500"/>
                  <a:pt x="485683" y="2046779"/>
                </a:cubicBezTo>
                <a:lnTo>
                  <a:pt x="535348" y="2083917"/>
                </a:lnTo>
                <a:lnTo>
                  <a:pt x="529048" y="2175888"/>
                </a:lnTo>
                <a:lnTo>
                  <a:pt x="528659" y="2175652"/>
                </a:lnTo>
                <a:cubicBezTo>
                  <a:pt x="337286" y="2046363"/>
                  <a:pt x="185243" y="1863278"/>
                  <a:pt x="94229" y="1648096"/>
                </a:cubicBezTo>
                <a:close/>
                <a:moveTo>
                  <a:pt x="2219490" y="553962"/>
                </a:moveTo>
                <a:lnTo>
                  <a:pt x="2253421" y="609814"/>
                </a:lnTo>
                <a:cubicBezTo>
                  <a:pt x="2345716" y="779715"/>
                  <a:pt x="2398142" y="974416"/>
                  <a:pt x="2398142" y="1181363"/>
                </a:cubicBezTo>
                <a:lnTo>
                  <a:pt x="2394738" y="1248772"/>
                </a:lnTo>
                <a:lnTo>
                  <a:pt x="2319853" y="1195879"/>
                </a:lnTo>
                <a:lnTo>
                  <a:pt x="2320586" y="1181363"/>
                </a:lnTo>
                <a:cubicBezTo>
                  <a:pt x="2320586" y="987802"/>
                  <a:pt x="2271551" y="805693"/>
                  <a:pt x="2185225" y="646782"/>
                </a:cubicBezTo>
                <a:lnTo>
                  <a:pt x="2176135" y="631820"/>
                </a:lnTo>
                <a:close/>
                <a:moveTo>
                  <a:pt x="178652" y="553962"/>
                </a:moveTo>
                <a:lnTo>
                  <a:pt x="222007" y="631820"/>
                </a:lnTo>
                <a:lnTo>
                  <a:pt x="212917" y="646782"/>
                </a:lnTo>
                <a:cubicBezTo>
                  <a:pt x="126591" y="805693"/>
                  <a:pt x="77556" y="987802"/>
                  <a:pt x="77556" y="1181363"/>
                </a:cubicBezTo>
                <a:lnTo>
                  <a:pt x="78289" y="1195879"/>
                </a:lnTo>
                <a:lnTo>
                  <a:pt x="3404" y="1248772"/>
                </a:lnTo>
                <a:lnTo>
                  <a:pt x="0" y="1181363"/>
                </a:lnTo>
                <a:cubicBezTo>
                  <a:pt x="0" y="974416"/>
                  <a:pt x="52426" y="779715"/>
                  <a:pt x="144721" y="609814"/>
                </a:cubicBezTo>
                <a:close/>
                <a:moveTo>
                  <a:pt x="1001007" y="0"/>
                </a:moveTo>
                <a:lnTo>
                  <a:pt x="968504" y="83801"/>
                </a:lnTo>
                <a:lnTo>
                  <a:pt x="865567" y="110269"/>
                </a:lnTo>
                <a:cubicBezTo>
                  <a:pt x="760213" y="143038"/>
                  <a:pt x="661519" y="190922"/>
                  <a:pt x="572021" y="251385"/>
                </a:cubicBezTo>
                <a:lnTo>
                  <a:pt x="513921" y="294832"/>
                </a:lnTo>
                <a:lnTo>
                  <a:pt x="424390" y="266972"/>
                </a:lnTo>
                <a:lnTo>
                  <a:pt x="436350" y="256101"/>
                </a:lnTo>
                <a:cubicBezTo>
                  <a:pt x="584401" y="133920"/>
                  <a:pt x="762275" y="46585"/>
                  <a:pt x="957416" y="6653"/>
                </a:cubicBezTo>
                <a:close/>
                <a:moveTo>
                  <a:pt x="1397135" y="0"/>
                </a:moveTo>
                <a:lnTo>
                  <a:pt x="1440726" y="6653"/>
                </a:lnTo>
                <a:cubicBezTo>
                  <a:pt x="1635867" y="46585"/>
                  <a:pt x="1813742" y="133920"/>
                  <a:pt x="1961792" y="256101"/>
                </a:cubicBezTo>
                <a:lnTo>
                  <a:pt x="1973752" y="266972"/>
                </a:lnTo>
                <a:lnTo>
                  <a:pt x="1884221" y="294832"/>
                </a:lnTo>
                <a:lnTo>
                  <a:pt x="1826121" y="251385"/>
                </a:lnTo>
                <a:cubicBezTo>
                  <a:pt x="1736624" y="190922"/>
                  <a:pt x="1637929" y="143038"/>
                  <a:pt x="1532575" y="110269"/>
                </a:cubicBezTo>
                <a:lnTo>
                  <a:pt x="1429638" y="8380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FE6A2DD4-D64E-8D79-83BD-03BCD1F819C1}"/>
              </a:ext>
            </a:extLst>
          </p:cNvPr>
          <p:cNvSpPr/>
          <p:nvPr/>
        </p:nvSpPr>
        <p:spPr>
          <a:xfrm>
            <a:off x="6062997" y="2808150"/>
            <a:ext cx="1551289" cy="1551289"/>
          </a:xfrm>
          <a:custGeom>
            <a:avLst/>
            <a:gdLst>
              <a:gd name="connsiteX0" fmla="*/ 795074 w 2395825"/>
              <a:gd name="connsiteY0" fmla="*/ 2243630 h 2395825"/>
              <a:gd name="connsiteX1" fmla="*/ 864408 w 2395825"/>
              <a:gd name="connsiteY1" fmla="*/ 2269006 h 2395825"/>
              <a:gd name="connsiteX2" fmla="*/ 1083244 w 2395825"/>
              <a:gd name="connsiteY2" fmla="*/ 2313637 h 2395825"/>
              <a:gd name="connsiteX3" fmla="*/ 1169899 w 2395825"/>
              <a:gd name="connsiteY3" fmla="*/ 2318013 h 2395825"/>
              <a:gd name="connsiteX4" fmla="*/ 1174970 w 2395825"/>
              <a:gd name="connsiteY4" fmla="*/ 2395825 h 2395825"/>
              <a:gd name="connsiteX5" fmla="*/ 1075314 w 2395825"/>
              <a:gd name="connsiteY5" fmla="*/ 2390793 h 2395825"/>
              <a:gd name="connsiteX6" fmla="*/ 841345 w 2395825"/>
              <a:gd name="connsiteY6" fmla="*/ 2343075 h 2395825"/>
              <a:gd name="connsiteX7" fmla="*/ 760633 w 2395825"/>
              <a:gd name="connsiteY7" fmla="*/ 2313535 h 2395825"/>
              <a:gd name="connsiteX8" fmla="*/ 1600751 w 2395825"/>
              <a:gd name="connsiteY8" fmla="*/ 2243630 h 2395825"/>
              <a:gd name="connsiteX9" fmla="*/ 1635191 w 2395825"/>
              <a:gd name="connsiteY9" fmla="*/ 2313535 h 2395825"/>
              <a:gd name="connsiteX10" fmla="*/ 1554479 w 2395825"/>
              <a:gd name="connsiteY10" fmla="*/ 2343075 h 2395825"/>
              <a:gd name="connsiteX11" fmla="*/ 1320510 w 2395825"/>
              <a:gd name="connsiteY11" fmla="*/ 2390793 h 2395825"/>
              <a:gd name="connsiteX12" fmla="*/ 1220854 w 2395825"/>
              <a:gd name="connsiteY12" fmla="*/ 2395825 h 2395825"/>
              <a:gd name="connsiteX13" fmla="*/ 1225925 w 2395825"/>
              <a:gd name="connsiteY13" fmla="*/ 2318013 h 2395825"/>
              <a:gd name="connsiteX14" fmla="*/ 1312580 w 2395825"/>
              <a:gd name="connsiteY14" fmla="*/ 2313637 h 2395825"/>
              <a:gd name="connsiteX15" fmla="*/ 1531416 w 2395825"/>
              <a:gd name="connsiteY15" fmla="*/ 2269006 h 2395825"/>
              <a:gd name="connsiteX16" fmla="*/ 425631 w 2395825"/>
              <a:gd name="connsiteY16" fmla="*/ 2009802 h 2395825"/>
              <a:gd name="connsiteX17" fmla="*/ 484524 w 2395825"/>
              <a:gd name="connsiteY17" fmla="*/ 2063328 h 2395825"/>
              <a:gd name="connsiteX18" fmla="*/ 663331 w 2395825"/>
              <a:gd name="connsiteY18" fmla="*/ 2184067 h 2395825"/>
              <a:gd name="connsiteX19" fmla="*/ 743215 w 2395825"/>
              <a:gd name="connsiteY19" fmla="*/ 2222549 h 2395825"/>
              <a:gd name="connsiteX20" fmla="*/ 718098 w 2395825"/>
              <a:gd name="connsiteY20" fmla="*/ 2296452 h 2395825"/>
              <a:gd name="connsiteX21" fmla="*/ 626364 w 2395825"/>
              <a:gd name="connsiteY21" fmla="*/ 2252262 h 2395825"/>
              <a:gd name="connsiteX22" fmla="*/ 435192 w 2395825"/>
              <a:gd name="connsiteY22" fmla="*/ 2123174 h 2395825"/>
              <a:gd name="connsiteX23" fmla="*/ 367035 w 2395825"/>
              <a:gd name="connsiteY23" fmla="*/ 2061229 h 2395825"/>
              <a:gd name="connsiteX24" fmla="*/ 1970193 w 2395825"/>
              <a:gd name="connsiteY24" fmla="*/ 2009802 h 2395825"/>
              <a:gd name="connsiteX25" fmla="*/ 2028789 w 2395825"/>
              <a:gd name="connsiteY25" fmla="*/ 2061229 h 2395825"/>
              <a:gd name="connsiteX26" fmla="*/ 1960633 w 2395825"/>
              <a:gd name="connsiteY26" fmla="*/ 2123174 h 2395825"/>
              <a:gd name="connsiteX27" fmla="*/ 1769461 w 2395825"/>
              <a:gd name="connsiteY27" fmla="*/ 2252262 h 2395825"/>
              <a:gd name="connsiteX28" fmla="*/ 1677727 w 2395825"/>
              <a:gd name="connsiteY28" fmla="*/ 2296452 h 2395825"/>
              <a:gd name="connsiteX29" fmla="*/ 1652609 w 2395825"/>
              <a:gd name="connsiteY29" fmla="*/ 2222549 h 2395825"/>
              <a:gd name="connsiteX30" fmla="*/ 1732493 w 2395825"/>
              <a:gd name="connsiteY30" fmla="*/ 2184067 h 2395825"/>
              <a:gd name="connsiteX31" fmla="*/ 1911300 w 2395825"/>
              <a:gd name="connsiteY31" fmla="*/ 2063328 h 2395825"/>
              <a:gd name="connsiteX32" fmla="*/ 2222548 w 2395825"/>
              <a:gd name="connsiteY32" fmla="*/ 1652609 h 2395825"/>
              <a:gd name="connsiteX33" fmla="*/ 2296452 w 2395825"/>
              <a:gd name="connsiteY33" fmla="*/ 1677727 h 2395825"/>
              <a:gd name="connsiteX34" fmla="*/ 2252262 w 2395825"/>
              <a:gd name="connsiteY34" fmla="*/ 1769461 h 2395825"/>
              <a:gd name="connsiteX35" fmla="*/ 2123174 w 2395825"/>
              <a:gd name="connsiteY35" fmla="*/ 1960633 h 2395825"/>
              <a:gd name="connsiteX36" fmla="*/ 2061229 w 2395825"/>
              <a:gd name="connsiteY36" fmla="*/ 2028790 h 2395825"/>
              <a:gd name="connsiteX37" fmla="*/ 2009802 w 2395825"/>
              <a:gd name="connsiteY37" fmla="*/ 1970193 h 2395825"/>
              <a:gd name="connsiteX38" fmla="*/ 2063328 w 2395825"/>
              <a:gd name="connsiteY38" fmla="*/ 1911300 h 2395825"/>
              <a:gd name="connsiteX39" fmla="*/ 2184066 w 2395825"/>
              <a:gd name="connsiteY39" fmla="*/ 1732493 h 2395825"/>
              <a:gd name="connsiteX40" fmla="*/ 173276 w 2395825"/>
              <a:gd name="connsiteY40" fmla="*/ 1652609 h 2395825"/>
              <a:gd name="connsiteX41" fmla="*/ 211758 w 2395825"/>
              <a:gd name="connsiteY41" fmla="*/ 1732493 h 2395825"/>
              <a:gd name="connsiteX42" fmla="*/ 332497 w 2395825"/>
              <a:gd name="connsiteY42" fmla="*/ 1911300 h 2395825"/>
              <a:gd name="connsiteX43" fmla="*/ 386022 w 2395825"/>
              <a:gd name="connsiteY43" fmla="*/ 1970193 h 2395825"/>
              <a:gd name="connsiteX44" fmla="*/ 334596 w 2395825"/>
              <a:gd name="connsiteY44" fmla="*/ 2028790 h 2395825"/>
              <a:gd name="connsiteX45" fmla="*/ 272651 w 2395825"/>
              <a:gd name="connsiteY45" fmla="*/ 1960633 h 2395825"/>
              <a:gd name="connsiteX46" fmla="*/ 143563 w 2395825"/>
              <a:gd name="connsiteY46" fmla="*/ 1769461 h 2395825"/>
              <a:gd name="connsiteX47" fmla="*/ 99372 w 2395825"/>
              <a:gd name="connsiteY47" fmla="*/ 1677727 h 2395825"/>
              <a:gd name="connsiteX48" fmla="*/ 2395825 w 2395825"/>
              <a:gd name="connsiteY48" fmla="*/ 1220854 h 2395825"/>
              <a:gd name="connsiteX49" fmla="*/ 2390792 w 2395825"/>
              <a:gd name="connsiteY49" fmla="*/ 1320510 h 2395825"/>
              <a:gd name="connsiteX50" fmla="*/ 2343075 w 2395825"/>
              <a:gd name="connsiteY50" fmla="*/ 1554479 h 2395825"/>
              <a:gd name="connsiteX51" fmla="*/ 2313534 w 2395825"/>
              <a:gd name="connsiteY51" fmla="*/ 1635191 h 2395825"/>
              <a:gd name="connsiteX52" fmla="*/ 2243629 w 2395825"/>
              <a:gd name="connsiteY52" fmla="*/ 1600751 h 2395825"/>
              <a:gd name="connsiteX53" fmla="*/ 2269006 w 2395825"/>
              <a:gd name="connsiteY53" fmla="*/ 1531417 h 2395825"/>
              <a:gd name="connsiteX54" fmla="*/ 2313637 w 2395825"/>
              <a:gd name="connsiteY54" fmla="*/ 1312581 h 2395825"/>
              <a:gd name="connsiteX55" fmla="*/ 2318012 w 2395825"/>
              <a:gd name="connsiteY55" fmla="*/ 1225925 h 2395825"/>
              <a:gd name="connsiteX56" fmla="*/ 0 w 2395825"/>
              <a:gd name="connsiteY56" fmla="*/ 1220854 h 2395825"/>
              <a:gd name="connsiteX57" fmla="*/ 77812 w 2395825"/>
              <a:gd name="connsiteY57" fmla="*/ 1225925 h 2395825"/>
              <a:gd name="connsiteX58" fmla="*/ 82188 w 2395825"/>
              <a:gd name="connsiteY58" fmla="*/ 1312581 h 2395825"/>
              <a:gd name="connsiteX59" fmla="*/ 126818 w 2395825"/>
              <a:gd name="connsiteY59" fmla="*/ 1531417 h 2395825"/>
              <a:gd name="connsiteX60" fmla="*/ 152195 w 2395825"/>
              <a:gd name="connsiteY60" fmla="*/ 1600751 h 2395825"/>
              <a:gd name="connsiteX61" fmla="*/ 82290 w 2395825"/>
              <a:gd name="connsiteY61" fmla="*/ 1635191 h 2395825"/>
              <a:gd name="connsiteX62" fmla="*/ 52749 w 2395825"/>
              <a:gd name="connsiteY62" fmla="*/ 1554479 h 2395825"/>
              <a:gd name="connsiteX63" fmla="*/ 5032 w 2395825"/>
              <a:gd name="connsiteY63" fmla="*/ 1320510 h 2395825"/>
              <a:gd name="connsiteX64" fmla="*/ 2313534 w 2395825"/>
              <a:gd name="connsiteY64" fmla="*/ 760633 h 2395825"/>
              <a:gd name="connsiteX65" fmla="*/ 2343075 w 2395825"/>
              <a:gd name="connsiteY65" fmla="*/ 841345 h 2395825"/>
              <a:gd name="connsiteX66" fmla="*/ 2390792 w 2395825"/>
              <a:gd name="connsiteY66" fmla="*/ 1075314 h 2395825"/>
              <a:gd name="connsiteX67" fmla="*/ 2395825 w 2395825"/>
              <a:gd name="connsiteY67" fmla="*/ 1174970 h 2395825"/>
              <a:gd name="connsiteX68" fmla="*/ 2318012 w 2395825"/>
              <a:gd name="connsiteY68" fmla="*/ 1169900 h 2395825"/>
              <a:gd name="connsiteX69" fmla="*/ 2313637 w 2395825"/>
              <a:gd name="connsiteY69" fmla="*/ 1083244 h 2395825"/>
              <a:gd name="connsiteX70" fmla="*/ 2269006 w 2395825"/>
              <a:gd name="connsiteY70" fmla="*/ 864408 h 2395825"/>
              <a:gd name="connsiteX71" fmla="*/ 2243629 w 2395825"/>
              <a:gd name="connsiteY71" fmla="*/ 795073 h 2395825"/>
              <a:gd name="connsiteX72" fmla="*/ 82290 w 2395825"/>
              <a:gd name="connsiteY72" fmla="*/ 760633 h 2395825"/>
              <a:gd name="connsiteX73" fmla="*/ 152195 w 2395825"/>
              <a:gd name="connsiteY73" fmla="*/ 795073 h 2395825"/>
              <a:gd name="connsiteX74" fmla="*/ 126818 w 2395825"/>
              <a:gd name="connsiteY74" fmla="*/ 864408 h 2395825"/>
              <a:gd name="connsiteX75" fmla="*/ 82188 w 2395825"/>
              <a:gd name="connsiteY75" fmla="*/ 1083244 h 2395825"/>
              <a:gd name="connsiteX76" fmla="*/ 77812 w 2395825"/>
              <a:gd name="connsiteY76" fmla="*/ 1169900 h 2395825"/>
              <a:gd name="connsiteX77" fmla="*/ 0 w 2395825"/>
              <a:gd name="connsiteY77" fmla="*/ 1174970 h 2395825"/>
              <a:gd name="connsiteX78" fmla="*/ 5032 w 2395825"/>
              <a:gd name="connsiteY78" fmla="*/ 1075314 h 2395825"/>
              <a:gd name="connsiteX79" fmla="*/ 52749 w 2395825"/>
              <a:gd name="connsiteY79" fmla="*/ 841345 h 2395825"/>
              <a:gd name="connsiteX80" fmla="*/ 2061229 w 2395825"/>
              <a:gd name="connsiteY80" fmla="*/ 367035 h 2395825"/>
              <a:gd name="connsiteX81" fmla="*/ 2123174 w 2395825"/>
              <a:gd name="connsiteY81" fmla="*/ 435192 h 2395825"/>
              <a:gd name="connsiteX82" fmla="*/ 2252262 w 2395825"/>
              <a:gd name="connsiteY82" fmla="*/ 626364 h 2395825"/>
              <a:gd name="connsiteX83" fmla="*/ 2296452 w 2395825"/>
              <a:gd name="connsiteY83" fmla="*/ 718098 h 2395825"/>
              <a:gd name="connsiteX84" fmla="*/ 2222548 w 2395825"/>
              <a:gd name="connsiteY84" fmla="*/ 743215 h 2395825"/>
              <a:gd name="connsiteX85" fmla="*/ 2184066 w 2395825"/>
              <a:gd name="connsiteY85" fmla="*/ 663331 h 2395825"/>
              <a:gd name="connsiteX86" fmla="*/ 2063328 w 2395825"/>
              <a:gd name="connsiteY86" fmla="*/ 484524 h 2395825"/>
              <a:gd name="connsiteX87" fmla="*/ 2009802 w 2395825"/>
              <a:gd name="connsiteY87" fmla="*/ 425631 h 2395825"/>
              <a:gd name="connsiteX88" fmla="*/ 334596 w 2395825"/>
              <a:gd name="connsiteY88" fmla="*/ 367035 h 2395825"/>
              <a:gd name="connsiteX89" fmla="*/ 386022 w 2395825"/>
              <a:gd name="connsiteY89" fmla="*/ 425631 h 2395825"/>
              <a:gd name="connsiteX90" fmla="*/ 332497 w 2395825"/>
              <a:gd name="connsiteY90" fmla="*/ 484524 h 2395825"/>
              <a:gd name="connsiteX91" fmla="*/ 211758 w 2395825"/>
              <a:gd name="connsiteY91" fmla="*/ 663331 h 2395825"/>
              <a:gd name="connsiteX92" fmla="*/ 173276 w 2395825"/>
              <a:gd name="connsiteY92" fmla="*/ 743215 h 2395825"/>
              <a:gd name="connsiteX93" fmla="*/ 99372 w 2395825"/>
              <a:gd name="connsiteY93" fmla="*/ 718098 h 2395825"/>
              <a:gd name="connsiteX94" fmla="*/ 143563 w 2395825"/>
              <a:gd name="connsiteY94" fmla="*/ 626364 h 2395825"/>
              <a:gd name="connsiteX95" fmla="*/ 272651 w 2395825"/>
              <a:gd name="connsiteY95" fmla="*/ 435192 h 2395825"/>
              <a:gd name="connsiteX96" fmla="*/ 1677727 w 2395825"/>
              <a:gd name="connsiteY96" fmla="*/ 99372 h 2395825"/>
              <a:gd name="connsiteX97" fmla="*/ 1769461 w 2395825"/>
              <a:gd name="connsiteY97" fmla="*/ 143563 h 2395825"/>
              <a:gd name="connsiteX98" fmla="*/ 1960633 w 2395825"/>
              <a:gd name="connsiteY98" fmla="*/ 272651 h 2395825"/>
              <a:gd name="connsiteX99" fmla="*/ 2028789 w 2395825"/>
              <a:gd name="connsiteY99" fmla="*/ 334596 h 2395825"/>
              <a:gd name="connsiteX100" fmla="*/ 1970193 w 2395825"/>
              <a:gd name="connsiteY100" fmla="*/ 386022 h 2395825"/>
              <a:gd name="connsiteX101" fmla="*/ 1911300 w 2395825"/>
              <a:gd name="connsiteY101" fmla="*/ 332497 h 2395825"/>
              <a:gd name="connsiteX102" fmla="*/ 1732493 w 2395825"/>
              <a:gd name="connsiteY102" fmla="*/ 211758 h 2395825"/>
              <a:gd name="connsiteX103" fmla="*/ 1652609 w 2395825"/>
              <a:gd name="connsiteY103" fmla="*/ 173276 h 2395825"/>
              <a:gd name="connsiteX104" fmla="*/ 718098 w 2395825"/>
              <a:gd name="connsiteY104" fmla="*/ 99372 h 2395825"/>
              <a:gd name="connsiteX105" fmla="*/ 743215 w 2395825"/>
              <a:gd name="connsiteY105" fmla="*/ 173276 h 2395825"/>
              <a:gd name="connsiteX106" fmla="*/ 663331 w 2395825"/>
              <a:gd name="connsiteY106" fmla="*/ 211758 h 2395825"/>
              <a:gd name="connsiteX107" fmla="*/ 484524 w 2395825"/>
              <a:gd name="connsiteY107" fmla="*/ 332497 h 2395825"/>
              <a:gd name="connsiteX108" fmla="*/ 425631 w 2395825"/>
              <a:gd name="connsiteY108" fmla="*/ 386022 h 2395825"/>
              <a:gd name="connsiteX109" fmla="*/ 367035 w 2395825"/>
              <a:gd name="connsiteY109" fmla="*/ 334596 h 2395825"/>
              <a:gd name="connsiteX110" fmla="*/ 435192 w 2395825"/>
              <a:gd name="connsiteY110" fmla="*/ 272651 h 2395825"/>
              <a:gd name="connsiteX111" fmla="*/ 626364 w 2395825"/>
              <a:gd name="connsiteY111" fmla="*/ 143563 h 2395825"/>
              <a:gd name="connsiteX112" fmla="*/ 1220854 w 2395825"/>
              <a:gd name="connsiteY112" fmla="*/ 0 h 2395825"/>
              <a:gd name="connsiteX113" fmla="*/ 1320510 w 2395825"/>
              <a:gd name="connsiteY113" fmla="*/ 5032 h 2395825"/>
              <a:gd name="connsiteX114" fmla="*/ 1554479 w 2395825"/>
              <a:gd name="connsiteY114" fmla="*/ 52749 h 2395825"/>
              <a:gd name="connsiteX115" fmla="*/ 1635191 w 2395825"/>
              <a:gd name="connsiteY115" fmla="*/ 82290 h 2395825"/>
              <a:gd name="connsiteX116" fmla="*/ 1600751 w 2395825"/>
              <a:gd name="connsiteY116" fmla="*/ 152195 h 2395825"/>
              <a:gd name="connsiteX117" fmla="*/ 1531416 w 2395825"/>
              <a:gd name="connsiteY117" fmla="*/ 126818 h 2395825"/>
              <a:gd name="connsiteX118" fmla="*/ 1312580 w 2395825"/>
              <a:gd name="connsiteY118" fmla="*/ 82187 h 2395825"/>
              <a:gd name="connsiteX119" fmla="*/ 1225925 w 2395825"/>
              <a:gd name="connsiteY119" fmla="*/ 77812 h 2395825"/>
              <a:gd name="connsiteX120" fmla="*/ 1174970 w 2395825"/>
              <a:gd name="connsiteY120" fmla="*/ 0 h 2395825"/>
              <a:gd name="connsiteX121" fmla="*/ 1169899 w 2395825"/>
              <a:gd name="connsiteY121" fmla="*/ 77812 h 2395825"/>
              <a:gd name="connsiteX122" fmla="*/ 1083244 w 2395825"/>
              <a:gd name="connsiteY122" fmla="*/ 82187 h 2395825"/>
              <a:gd name="connsiteX123" fmla="*/ 864408 w 2395825"/>
              <a:gd name="connsiteY123" fmla="*/ 126818 h 2395825"/>
              <a:gd name="connsiteX124" fmla="*/ 795074 w 2395825"/>
              <a:gd name="connsiteY124" fmla="*/ 152195 h 2395825"/>
              <a:gd name="connsiteX125" fmla="*/ 760633 w 2395825"/>
              <a:gd name="connsiteY125" fmla="*/ 82290 h 2395825"/>
              <a:gd name="connsiteX126" fmla="*/ 841345 w 2395825"/>
              <a:gd name="connsiteY126" fmla="*/ 52749 h 2395825"/>
              <a:gd name="connsiteX127" fmla="*/ 1075314 w 2395825"/>
              <a:gd name="connsiteY127" fmla="*/ 5032 h 239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95825" h="2395825">
                <a:moveTo>
                  <a:pt x="795074" y="2243630"/>
                </a:moveTo>
                <a:lnTo>
                  <a:pt x="864408" y="2269006"/>
                </a:lnTo>
                <a:cubicBezTo>
                  <a:pt x="934644" y="2290852"/>
                  <a:pt x="1007840" y="2305979"/>
                  <a:pt x="1083244" y="2313637"/>
                </a:cubicBezTo>
                <a:lnTo>
                  <a:pt x="1169899" y="2318013"/>
                </a:lnTo>
                <a:lnTo>
                  <a:pt x="1174970" y="2395825"/>
                </a:lnTo>
                <a:lnTo>
                  <a:pt x="1075314" y="2390793"/>
                </a:lnTo>
                <a:cubicBezTo>
                  <a:pt x="994696" y="2382605"/>
                  <a:pt x="916438" y="2366432"/>
                  <a:pt x="841345" y="2343075"/>
                </a:cubicBezTo>
                <a:lnTo>
                  <a:pt x="760633" y="2313535"/>
                </a:lnTo>
                <a:close/>
                <a:moveTo>
                  <a:pt x="1600751" y="2243630"/>
                </a:moveTo>
                <a:lnTo>
                  <a:pt x="1635191" y="2313535"/>
                </a:lnTo>
                <a:lnTo>
                  <a:pt x="1554479" y="2343075"/>
                </a:lnTo>
                <a:cubicBezTo>
                  <a:pt x="1479386" y="2366432"/>
                  <a:pt x="1401129" y="2382605"/>
                  <a:pt x="1320510" y="2390793"/>
                </a:cubicBezTo>
                <a:lnTo>
                  <a:pt x="1220854" y="2395825"/>
                </a:lnTo>
                <a:lnTo>
                  <a:pt x="1225925" y="2318013"/>
                </a:lnTo>
                <a:lnTo>
                  <a:pt x="1312580" y="2313637"/>
                </a:lnTo>
                <a:cubicBezTo>
                  <a:pt x="1387985" y="2305979"/>
                  <a:pt x="1461180" y="2290852"/>
                  <a:pt x="1531416" y="2269006"/>
                </a:cubicBezTo>
                <a:close/>
                <a:moveTo>
                  <a:pt x="425631" y="2009802"/>
                </a:moveTo>
                <a:lnTo>
                  <a:pt x="484524" y="2063328"/>
                </a:lnTo>
                <a:cubicBezTo>
                  <a:pt x="539914" y="2109039"/>
                  <a:pt x="599767" y="2149536"/>
                  <a:pt x="663331" y="2184067"/>
                </a:cubicBezTo>
                <a:lnTo>
                  <a:pt x="743215" y="2222549"/>
                </a:lnTo>
                <a:lnTo>
                  <a:pt x="718098" y="2296452"/>
                </a:lnTo>
                <a:lnTo>
                  <a:pt x="626364" y="2252262"/>
                </a:lnTo>
                <a:cubicBezTo>
                  <a:pt x="558404" y="2215344"/>
                  <a:pt x="494412" y="2172047"/>
                  <a:pt x="435192" y="2123174"/>
                </a:cubicBezTo>
                <a:lnTo>
                  <a:pt x="367035" y="2061229"/>
                </a:lnTo>
                <a:close/>
                <a:moveTo>
                  <a:pt x="1970193" y="2009802"/>
                </a:moveTo>
                <a:lnTo>
                  <a:pt x="2028789" y="2061229"/>
                </a:lnTo>
                <a:lnTo>
                  <a:pt x="1960633" y="2123174"/>
                </a:lnTo>
                <a:cubicBezTo>
                  <a:pt x="1901413" y="2172047"/>
                  <a:pt x="1837421" y="2215344"/>
                  <a:pt x="1769461" y="2252262"/>
                </a:cubicBezTo>
                <a:lnTo>
                  <a:pt x="1677727" y="2296452"/>
                </a:lnTo>
                <a:lnTo>
                  <a:pt x="1652609" y="2222549"/>
                </a:lnTo>
                <a:lnTo>
                  <a:pt x="1732493" y="2184067"/>
                </a:lnTo>
                <a:cubicBezTo>
                  <a:pt x="1796057" y="2149536"/>
                  <a:pt x="1855910" y="2109039"/>
                  <a:pt x="1911300" y="2063328"/>
                </a:cubicBezTo>
                <a:close/>
                <a:moveTo>
                  <a:pt x="2222548" y="1652609"/>
                </a:moveTo>
                <a:lnTo>
                  <a:pt x="2296452" y="1677727"/>
                </a:lnTo>
                <a:lnTo>
                  <a:pt x="2252262" y="1769461"/>
                </a:lnTo>
                <a:cubicBezTo>
                  <a:pt x="2215344" y="1837421"/>
                  <a:pt x="2172046" y="1901413"/>
                  <a:pt x="2123174" y="1960633"/>
                </a:cubicBezTo>
                <a:lnTo>
                  <a:pt x="2061229" y="2028790"/>
                </a:lnTo>
                <a:lnTo>
                  <a:pt x="2009802" y="1970193"/>
                </a:lnTo>
                <a:lnTo>
                  <a:pt x="2063328" y="1911300"/>
                </a:lnTo>
                <a:cubicBezTo>
                  <a:pt x="2109039" y="1855910"/>
                  <a:pt x="2149536" y="1796058"/>
                  <a:pt x="2184066" y="1732493"/>
                </a:cubicBezTo>
                <a:close/>
                <a:moveTo>
                  <a:pt x="173276" y="1652609"/>
                </a:moveTo>
                <a:lnTo>
                  <a:pt x="211758" y="1732493"/>
                </a:lnTo>
                <a:cubicBezTo>
                  <a:pt x="246288" y="1796058"/>
                  <a:pt x="286785" y="1855910"/>
                  <a:pt x="332497" y="1911300"/>
                </a:cubicBezTo>
                <a:lnTo>
                  <a:pt x="386022" y="1970193"/>
                </a:lnTo>
                <a:lnTo>
                  <a:pt x="334596" y="2028790"/>
                </a:lnTo>
                <a:lnTo>
                  <a:pt x="272651" y="1960633"/>
                </a:lnTo>
                <a:cubicBezTo>
                  <a:pt x="223778" y="1901413"/>
                  <a:pt x="180481" y="1837421"/>
                  <a:pt x="143563" y="1769461"/>
                </a:cubicBezTo>
                <a:lnTo>
                  <a:pt x="99372" y="1677727"/>
                </a:lnTo>
                <a:close/>
                <a:moveTo>
                  <a:pt x="2395825" y="1220854"/>
                </a:moveTo>
                <a:lnTo>
                  <a:pt x="2390792" y="1320510"/>
                </a:lnTo>
                <a:cubicBezTo>
                  <a:pt x="2382605" y="1401129"/>
                  <a:pt x="2366432" y="1479386"/>
                  <a:pt x="2343075" y="1554479"/>
                </a:cubicBezTo>
                <a:lnTo>
                  <a:pt x="2313534" y="1635191"/>
                </a:lnTo>
                <a:lnTo>
                  <a:pt x="2243629" y="1600751"/>
                </a:lnTo>
                <a:lnTo>
                  <a:pt x="2269006" y="1531417"/>
                </a:lnTo>
                <a:cubicBezTo>
                  <a:pt x="2290852" y="1461181"/>
                  <a:pt x="2305979" y="1387985"/>
                  <a:pt x="2313637" y="1312581"/>
                </a:cubicBezTo>
                <a:lnTo>
                  <a:pt x="2318012" y="1225925"/>
                </a:lnTo>
                <a:close/>
                <a:moveTo>
                  <a:pt x="0" y="1220854"/>
                </a:moveTo>
                <a:lnTo>
                  <a:pt x="77812" y="1225925"/>
                </a:lnTo>
                <a:lnTo>
                  <a:pt x="82188" y="1312581"/>
                </a:lnTo>
                <a:cubicBezTo>
                  <a:pt x="89845" y="1387985"/>
                  <a:pt x="104973" y="1461181"/>
                  <a:pt x="126818" y="1531417"/>
                </a:cubicBezTo>
                <a:lnTo>
                  <a:pt x="152195" y="1600751"/>
                </a:lnTo>
                <a:lnTo>
                  <a:pt x="82290" y="1635191"/>
                </a:lnTo>
                <a:lnTo>
                  <a:pt x="52749" y="1554479"/>
                </a:lnTo>
                <a:cubicBezTo>
                  <a:pt x="29393" y="1479386"/>
                  <a:pt x="13219" y="1401129"/>
                  <a:pt x="5032" y="1320510"/>
                </a:cubicBezTo>
                <a:close/>
                <a:moveTo>
                  <a:pt x="2313534" y="760633"/>
                </a:moveTo>
                <a:lnTo>
                  <a:pt x="2343075" y="841345"/>
                </a:lnTo>
                <a:cubicBezTo>
                  <a:pt x="2366432" y="916438"/>
                  <a:pt x="2382605" y="994696"/>
                  <a:pt x="2390792" y="1075314"/>
                </a:cubicBezTo>
                <a:lnTo>
                  <a:pt x="2395825" y="1174970"/>
                </a:lnTo>
                <a:lnTo>
                  <a:pt x="2318012" y="1169900"/>
                </a:lnTo>
                <a:lnTo>
                  <a:pt x="2313637" y="1083244"/>
                </a:lnTo>
                <a:cubicBezTo>
                  <a:pt x="2305979" y="1007840"/>
                  <a:pt x="2290852" y="934644"/>
                  <a:pt x="2269006" y="864408"/>
                </a:cubicBezTo>
                <a:lnTo>
                  <a:pt x="2243629" y="795073"/>
                </a:lnTo>
                <a:close/>
                <a:moveTo>
                  <a:pt x="82290" y="760633"/>
                </a:moveTo>
                <a:lnTo>
                  <a:pt x="152195" y="795073"/>
                </a:lnTo>
                <a:lnTo>
                  <a:pt x="126818" y="864408"/>
                </a:lnTo>
                <a:cubicBezTo>
                  <a:pt x="104973" y="934644"/>
                  <a:pt x="89845" y="1007840"/>
                  <a:pt x="82188" y="1083244"/>
                </a:cubicBezTo>
                <a:lnTo>
                  <a:pt x="77812" y="1169900"/>
                </a:lnTo>
                <a:lnTo>
                  <a:pt x="0" y="1174970"/>
                </a:lnTo>
                <a:lnTo>
                  <a:pt x="5032" y="1075314"/>
                </a:lnTo>
                <a:cubicBezTo>
                  <a:pt x="13219" y="994696"/>
                  <a:pt x="29393" y="916438"/>
                  <a:pt x="52749" y="841345"/>
                </a:cubicBezTo>
                <a:close/>
                <a:moveTo>
                  <a:pt x="2061229" y="367035"/>
                </a:moveTo>
                <a:lnTo>
                  <a:pt x="2123174" y="435192"/>
                </a:lnTo>
                <a:cubicBezTo>
                  <a:pt x="2172046" y="494412"/>
                  <a:pt x="2215344" y="558403"/>
                  <a:pt x="2252262" y="626364"/>
                </a:cubicBezTo>
                <a:lnTo>
                  <a:pt x="2296452" y="718098"/>
                </a:lnTo>
                <a:lnTo>
                  <a:pt x="2222548" y="743215"/>
                </a:lnTo>
                <a:lnTo>
                  <a:pt x="2184066" y="663331"/>
                </a:lnTo>
                <a:cubicBezTo>
                  <a:pt x="2149536" y="599767"/>
                  <a:pt x="2109039" y="539914"/>
                  <a:pt x="2063328" y="484524"/>
                </a:cubicBezTo>
                <a:lnTo>
                  <a:pt x="2009802" y="425631"/>
                </a:lnTo>
                <a:close/>
                <a:moveTo>
                  <a:pt x="334596" y="367035"/>
                </a:moveTo>
                <a:lnTo>
                  <a:pt x="386022" y="425631"/>
                </a:lnTo>
                <a:lnTo>
                  <a:pt x="332497" y="484524"/>
                </a:lnTo>
                <a:cubicBezTo>
                  <a:pt x="286785" y="539914"/>
                  <a:pt x="246288" y="599767"/>
                  <a:pt x="211758" y="663331"/>
                </a:cubicBezTo>
                <a:lnTo>
                  <a:pt x="173276" y="743215"/>
                </a:lnTo>
                <a:lnTo>
                  <a:pt x="99372" y="718098"/>
                </a:lnTo>
                <a:lnTo>
                  <a:pt x="143563" y="626364"/>
                </a:lnTo>
                <a:cubicBezTo>
                  <a:pt x="180481" y="558403"/>
                  <a:pt x="223778" y="494412"/>
                  <a:pt x="272651" y="435192"/>
                </a:cubicBezTo>
                <a:close/>
                <a:moveTo>
                  <a:pt x="1677727" y="99372"/>
                </a:moveTo>
                <a:lnTo>
                  <a:pt x="1769461" y="143563"/>
                </a:lnTo>
                <a:cubicBezTo>
                  <a:pt x="1837421" y="180481"/>
                  <a:pt x="1901413" y="223778"/>
                  <a:pt x="1960633" y="272651"/>
                </a:cubicBezTo>
                <a:lnTo>
                  <a:pt x="2028789" y="334596"/>
                </a:lnTo>
                <a:lnTo>
                  <a:pt x="1970193" y="386022"/>
                </a:lnTo>
                <a:lnTo>
                  <a:pt x="1911300" y="332497"/>
                </a:lnTo>
                <a:cubicBezTo>
                  <a:pt x="1855910" y="286785"/>
                  <a:pt x="1796057" y="246288"/>
                  <a:pt x="1732493" y="211758"/>
                </a:cubicBezTo>
                <a:lnTo>
                  <a:pt x="1652609" y="173276"/>
                </a:lnTo>
                <a:close/>
                <a:moveTo>
                  <a:pt x="718098" y="99372"/>
                </a:moveTo>
                <a:lnTo>
                  <a:pt x="743215" y="173276"/>
                </a:lnTo>
                <a:lnTo>
                  <a:pt x="663331" y="211758"/>
                </a:lnTo>
                <a:cubicBezTo>
                  <a:pt x="599767" y="246288"/>
                  <a:pt x="539914" y="286785"/>
                  <a:pt x="484524" y="332497"/>
                </a:cubicBezTo>
                <a:lnTo>
                  <a:pt x="425631" y="386022"/>
                </a:lnTo>
                <a:lnTo>
                  <a:pt x="367035" y="334596"/>
                </a:lnTo>
                <a:lnTo>
                  <a:pt x="435192" y="272651"/>
                </a:lnTo>
                <a:cubicBezTo>
                  <a:pt x="494412" y="223778"/>
                  <a:pt x="558404" y="180481"/>
                  <a:pt x="626364" y="143563"/>
                </a:cubicBezTo>
                <a:close/>
                <a:moveTo>
                  <a:pt x="1220854" y="0"/>
                </a:moveTo>
                <a:lnTo>
                  <a:pt x="1320510" y="5032"/>
                </a:lnTo>
                <a:cubicBezTo>
                  <a:pt x="1401129" y="13219"/>
                  <a:pt x="1479386" y="29393"/>
                  <a:pt x="1554479" y="52749"/>
                </a:cubicBezTo>
                <a:lnTo>
                  <a:pt x="1635191" y="82290"/>
                </a:lnTo>
                <a:lnTo>
                  <a:pt x="1600751" y="152195"/>
                </a:lnTo>
                <a:lnTo>
                  <a:pt x="1531416" y="126818"/>
                </a:lnTo>
                <a:cubicBezTo>
                  <a:pt x="1461180" y="104973"/>
                  <a:pt x="1387985" y="89845"/>
                  <a:pt x="1312580" y="82187"/>
                </a:cubicBezTo>
                <a:lnTo>
                  <a:pt x="1225925" y="77812"/>
                </a:lnTo>
                <a:close/>
                <a:moveTo>
                  <a:pt x="1174970" y="0"/>
                </a:moveTo>
                <a:lnTo>
                  <a:pt x="1169899" y="77812"/>
                </a:lnTo>
                <a:lnTo>
                  <a:pt x="1083244" y="82187"/>
                </a:lnTo>
                <a:cubicBezTo>
                  <a:pt x="1007840" y="89845"/>
                  <a:pt x="934644" y="104973"/>
                  <a:pt x="864408" y="126818"/>
                </a:cubicBezTo>
                <a:lnTo>
                  <a:pt x="795074" y="152195"/>
                </a:lnTo>
                <a:lnTo>
                  <a:pt x="760633" y="82290"/>
                </a:lnTo>
                <a:lnTo>
                  <a:pt x="841345" y="52749"/>
                </a:lnTo>
                <a:cubicBezTo>
                  <a:pt x="916438" y="29393"/>
                  <a:pt x="994696" y="13219"/>
                  <a:pt x="1075314" y="503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AA9AFA86-7920-57EC-D847-AA13F59373E2}"/>
              </a:ext>
            </a:extLst>
          </p:cNvPr>
          <p:cNvSpPr/>
          <p:nvPr/>
        </p:nvSpPr>
        <p:spPr>
          <a:xfrm>
            <a:off x="7943300" y="2807757"/>
            <a:ext cx="1551796" cy="1551796"/>
          </a:xfrm>
          <a:custGeom>
            <a:avLst/>
            <a:gdLst>
              <a:gd name="connsiteX0" fmla="*/ 1002558 w 2396608"/>
              <a:gd name="connsiteY0" fmla="*/ 2301655 h 2396608"/>
              <a:gd name="connsiteX1" fmla="*/ 1083636 w 2396608"/>
              <a:gd name="connsiteY1" fmla="*/ 2314029 h 2396608"/>
              <a:gd name="connsiteX2" fmla="*/ 1175036 w 2396608"/>
              <a:gd name="connsiteY2" fmla="*/ 2318644 h 2396608"/>
              <a:gd name="connsiteX3" fmla="*/ 1183112 w 2396608"/>
              <a:gd name="connsiteY3" fmla="*/ 2396608 h 2396608"/>
              <a:gd name="connsiteX4" fmla="*/ 1075706 w 2396608"/>
              <a:gd name="connsiteY4" fmla="*/ 2391185 h 2396608"/>
              <a:gd name="connsiteX5" fmla="*/ 979444 w 2396608"/>
              <a:gd name="connsiteY5" fmla="*/ 2376493 h 2396608"/>
              <a:gd name="connsiteX6" fmla="*/ 1394050 w 2396608"/>
              <a:gd name="connsiteY6" fmla="*/ 2301655 h 2396608"/>
              <a:gd name="connsiteX7" fmla="*/ 1417164 w 2396608"/>
              <a:gd name="connsiteY7" fmla="*/ 2376493 h 2396608"/>
              <a:gd name="connsiteX8" fmla="*/ 1320902 w 2396608"/>
              <a:gd name="connsiteY8" fmla="*/ 2391185 h 2396608"/>
              <a:gd name="connsiteX9" fmla="*/ 1213496 w 2396608"/>
              <a:gd name="connsiteY9" fmla="*/ 2396608 h 2396608"/>
              <a:gd name="connsiteX10" fmla="*/ 1221572 w 2396608"/>
              <a:gd name="connsiteY10" fmla="*/ 2318644 h 2396608"/>
              <a:gd name="connsiteX11" fmla="*/ 1312972 w 2396608"/>
              <a:gd name="connsiteY11" fmla="*/ 2314029 h 2396608"/>
              <a:gd name="connsiteX12" fmla="*/ 1605604 w 2396608"/>
              <a:gd name="connsiteY12" fmla="*/ 2242389 h 2396608"/>
              <a:gd name="connsiteX13" fmla="*/ 1642865 w 2396608"/>
              <a:gd name="connsiteY13" fmla="*/ 2311261 h 2396608"/>
              <a:gd name="connsiteX14" fmla="*/ 1554871 w 2396608"/>
              <a:gd name="connsiteY14" fmla="*/ 2343467 h 2396608"/>
              <a:gd name="connsiteX15" fmla="*/ 1447034 w 2396608"/>
              <a:gd name="connsiteY15" fmla="*/ 2371195 h 2396608"/>
              <a:gd name="connsiteX16" fmla="*/ 1439737 w 2396608"/>
              <a:gd name="connsiteY16" fmla="*/ 2293072 h 2396608"/>
              <a:gd name="connsiteX17" fmla="*/ 1531808 w 2396608"/>
              <a:gd name="connsiteY17" fmla="*/ 2269398 h 2396608"/>
              <a:gd name="connsiteX18" fmla="*/ 791004 w 2396608"/>
              <a:gd name="connsiteY18" fmla="*/ 2242389 h 2396608"/>
              <a:gd name="connsiteX19" fmla="*/ 864800 w 2396608"/>
              <a:gd name="connsiteY19" fmla="*/ 2269398 h 2396608"/>
              <a:gd name="connsiteX20" fmla="*/ 956871 w 2396608"/>
              <a:gd name="connsiteY20" fmla="*/ 2293072 h 2396608"/>
              <a:gd name="connsiteX21" fmla="*/ 949574 w 2396608"/>
              <a:gd name="connsiteY21" fmla="*/ 2371195 h 2396608"/>
              <a:gd name="connsiteX22" fmla="*/ 841737 w 2396608"/>
              <a:gd name="connsiteY22" fmla="*/ 2343467 h 2396608"/>
              <a:gd name="connsiteX23" fmla="*/ 753743 w 2396608"/>
              <a:gd name="connsiteY23" fmla="*/ 2311261 h 2396608"/>
              <a:gd name="connsiteX24" fmla="*/ 595176 w 2396608"/>
              <a:gd name="connsiteY24" fmla="*/ 2142815 h 2396608"/>
              <a:gd name="connsiteX25" fmla="*/ 663723 w 2396608"/>
              <a:gd name="connsiteY25" fmla="*/ 2184459 h 2396608"/>
              <a:gd name="connsiteX26" fmla="*/ 747909 w 2396608"/>
              <a:gd name="connsiteY26" fmla="*/ 2225013 h 2396608"/>
              <a:gd name="connsiteX27" fmla="*/ 725508 w 2396608"/>
              <a:gd name="connsiteY27" fmla="*/ 2300225 h 2396608"/>
              <a:gd name="connsiteX28" fmla="*/ 626755 w 2396608"/>
              <a:gd name="connsiteY28" fmla="*/ 2252654 h 2396608"/>
              <a:gd name="connsiteX29" fmla="*/ 545190 w 2396608"/>
              <a:gd name="connsiteY29" fmla="*/ 2203102 h 2396608"/>
              <a:gd name="connsiteX30" fmla="*/ 1801432 w 2396608"/>
              <a:gd name="connsiteY30" fmla="*/ 2142815 h 2396608"/>
              <a:gd name="connsiteX31" fmla="*/ 1851418 w 2396608"/>
              <a:gd name="connsiteY31" fmla="*/ 2203102 h 2396608"/>
              <a:gd name="connsiteX32" fmla="*/ 1769853 w 2396608"/>
              <a:gd name="connsiteY32" fmla="*/ 2252654 h 2396608"/>
              <a:gd name="connsiteX33" fmla="*/ 1671100 w 2396608"/>
              <a:gd name="connsiteY33" fmla="*/ 2300225 h 2396608"/>
              <a:gd name="connsiteX34" fmla="*/ 1648699 w 2396608"/>
              <a:gd name="connsiteY34" fmla="*/ 2225013 h 2396608"/>
              <a:gd name="connsiteX35" fmla="*/ 1732885 w 2396608"/>
              <a:gd name="connsiteY35" fmla="*/ 2184459 h 2396608"/>
              <a:gd name="connsiteX36" fmla="*/ 422507 w 2396608"/>
              <a:gd name="connsiteY36" fmla="*/ 2006998 h 2396608"/>
              <a:gd name="connsiteX37" fmla="*/ 484916 w 2396608"/>
              <a:gd name="connsiteY37" fmla="*/ 2063720 h 2396608"/>
              <a:gd name="connsiteX38" fmla="*/ 556393 w 2396608"/>
              <a:gd name="connsiteY38" fmla="*/ 2117169 h 2396608"/>
              <a:gd name="connsiteX39" fmla="*/ 519772 w 2396608"/>
              <a:gd name="connsiteY39" fmla="*/ 2186521 h 2396608"/>
              <a:gd name="connsiteX40" fmla="*/ 435583 w 2396608"/>
              <a:gd name="connsiteY40" fmla="*/ 2123566 h 2396608"/>
              <a:gd name="connsiteX41" fmla="*/ 361685 w 2396608"/>
              <a:gd name="connsiteY41" fmla="*/ 2056402 h 2396608"/>
              <a:gd name="connsiteX42" fmla="*/ 1974101 w 2396608"/>
              <a:gd name="connsiteY42" fmla="*/ 2006998 h 2396608"/>
              <a:gd name="connsiteX43" fmla="*/ 2034923 w 2396608"/>
              <a:gd name="connsiteY43" fmla="*/ 2056402 h 2396608"/>
              <a:gd name="connsiteX44" fmla="*/ 1961025 w 2396608"/>
              <a:gd name="connsiteY44" fmla="*/ 2123566 h 2396608"/>
              <a:gd name="connsiteX45" fmla="*/ 1876836 w 2396608"/>
              <a:gd name="connsiteY45" fmla="*/ 2186521 h 2396608"/>
              <a:gd name="connsiteX46" fmla="*/ 1840215 w 2396608"/>
              <a:gd name="connsiteY46" fmla="*/ 2117169 h 2396608"/>
              <a:gd name="connsiteX47" fmla="*/ 1911692 w 2396608"/>
              <a:gd name="connsiteY47" fmla="*/ 2063720 h 2396608"/>
              <a:gd name="connsiteX48" fmla="*/ 2117169 w 2396608"/>
              <a:gd name="connsiteY48" fmla="*/ 1840216 h 2396608"/>
              <a:gd name="connsiteX49" fmla="*/ 2186520 w 2396608"/>
              <a:gd name="connsiteY49" fmla="*/ 1876837 h 2396608"/>
              <a:gd name="connsiteX50" fmla="*/ 2123566 w 2396608"/>
              <a:gd name="connsiteY50" fmla="*/ 1961025 h 2396608"/>
              <a:gd name="connsiteX51" fmla="*/ 2056402 w 2396608"/>
              <a:gd name="connsiteY51" fmla="*/ 2034924 h 2396608"/>
              <a:gd name="connsiteX52" fmla="*/ 2006998 w 2396608"/>
              <a:gd name="connsiteY52" fmla="*/ 1974102 h 2396608"/>
              <a:gd name="connsiteX53" fmla="*/ 2063720 w 2396608"/>
              <a:gd name="connsiteY53" fmla="*/ 1911692 h 2396608"/>
              <a:gd name="connsiteX54" fmla="*/ 279439 w 2396608"/>
              <a:gd name="connsiteY54" fmla="*/ 1840216 h 2396608"/>
              <a:gd name="connsiteX55" fmla="*/ 332888 w 2396608"/>
              <a:gd name="connsiteY55" fmla="*/ 1911692 h 2396608"/>
              <a:gd name="connsiteX56" fmla="*/ 389610 w 2396608"/>
              <a:gd name="connsiteY56" fmla="*/ 1974102 h 2396608"/>
              <a:gd name="connsiteX57" fmla="*/ 340206 w 2396608"/>
              <a:gd name="connsiteY57" fmla="*/ 2034924 h 2396608"/>
              <a:gd name="connsiteX58" fmla="*/ 273042 w 2396608"/>
              <a:gd name="connsiteY58" fmla="*/ 1961025 h 2396608"/>
              <a:gd name="connsiteX59" fmla="*/ 210088 w 2396608"/>
              <a:gd name="connsiteY59" fmla="*/ 1876837 h 2396608"/>
              <a:gd name="connsiteX60" fmla="*/ 2225013 w 2396608"/>
              <a:gd name="connsiteY60" fmla="*/ 1648699 h 2396608"/>
              <a:gd name="connsiteX61" fmla="*/ 2300225 w 2396608"/>
              <a:gd name="connsiteY61" fmla="*/ 1671100 h 2396608"/>
              <a:gd name="connsiteX62" fmla="*/ 2252654 w 2396608"/>
              <a:gd name="connsiteY62" fmla="*/ 1769853 h 2396608"/>
              <a:gd name="connsiteX63" fmla="*/ 2203102 w 2396608"/>
              <a:gd name="connsiteY63" fmla="*/ 1851418 h 2396608"/>
              <a:gd name="connsiteX64" fmla="*/ 2142815 w 2396608"/>
              <a:gd name="connsiteY64" fmla="*/ 1801432 h 2396608"/>
              <a:gd name="connsiteX65" fmla="*/ 2184458 w 2396608"/>
              <a:gd name="connsiteY65" fmla="*/ 1732885 h 2396608"/>
              <a:gd name="connsiteX66" fmla="*/ 171595 w 2396608"/>
              <a:gd name="connsiteY66" fmla="*/ 1648699 h 2396608"/>
              <a:gd name="connsiteX67" fmla="*/ 212150 w 2396608"/>
              <a:gd name="connsiteY67" fmla="*/ 1732885 h 2396608"/>
              <a:gd name="connsiteX68" fmla="*/ 253793 w 2396608"/>
              <a:gd name="connsiteY68" fmla="*/ 1801432 h 2396608"/>
              <a:gd name="connsiteX69" fmla="*/ 193506 w 2396608"/>
              <a:gd name="connsiteY69" fmla="*/ 1851418 h 2396608"/>
              <a:gd name="connsiteX70" fmla="*/ 143954 w 2396608"/>
              <a:gd name="connsiteY70" fmla="*/ 1769853 h 2396608"/>
              <a:gd name="connsiteX71" fmla="*/ 96383 w 2396608"/>
              <a:gd name="connsiteY71" fmla="*/ 1671100 h 2396608"/>
              <a:gd name="connsiteX72" fmla="*/ 2293072 w 2396608"/>
              <a:gd name="connsiteY72" fmla="*/ 1439737 h 2396608"/>
              <a:gd name="connsiteX73" fmla="*/ 2371195 w 2396608"/>
              <a:gd name="connsiteY73" fmla="*/ 1447034 h 2396608"/>
              <a:gd name="connsiteX74" fmla="*/ 2343467 w 2396608"/>
              <a:gd name="connsiteY74" fmla="*/ 1554871 h 2396608"/>
              <a:gd name="connsiteX75" fmla="*/ 2311261 w 2396608"/>
              <a:gd name="connsiteY75" fmla="*/ 1642865 h 2396608"/>
              <a:gd name="connsiteX76" fmla="*/ 2242388 w 2396608"/>
              <a:gd name="connsiteY76" fmla="*/ 1605604 h 2396608"/>
              <a:gd name="connsiteX77" fmla="*/ 2269398 w 2396608"/>
              <a:gd name="connsiteY77" fmla="*/ 1531809 h 2396608"/>
              <a:gd name="connsiteX78" fmla="*/ 103536 w 2396608"/>
              <a:gd name="connsiteY78" fmla="*/ 1439737 h 2396608"/>
              <a:gd name="connsiteX79" fmla="*/ 127210 w 2396608"/>
              <a:gd name="connsiteY79" fmla="*/ 1531809 h 2396608"/>
              <a:gd name="connsiteX80" fmla="*/ 154220 w 2396608"/>
              <a:gd name="connsiteY80" fmla="*/ 1605604 h 2396608"/>
              <a:gd name="connsiteX81" fmla="*/ 85347 w 2396608"/>
              <a:gd name="connsiteY81" fmla="*/ 1642865 h 2396608"/>
              <a:gd name="connsiteX82" fmla="*/ 53141 w 2396608"/>
              <a:gd name="connsiteY82" fmla="*/ 1554871 h 2396608"/>
              <a:gd name="connsiteX83" fmla="*/ 25413 w 2396608"/>
              <a:gd name="connsiteY83" fmla="*/ 1447034 h 2396608"/>
              <a:gd name="connsiteX84" fmla="*/ 2396608 w 2396608"/>
              <a:gd name="connsiteY84" fmla="*/ 1213496 h 2396608"/>
              <a:gd name="connsiteX85" fmla="*/ 2391184 w 2396608"/>
              <a:gd name="connsiteY85" fmla="*/ 1320902 h 2396608"/>
              <a:gd name="connsiteX86" fmla="*/ 2376493 w 2396608"/>
              <a:gd name="connsiteY86" fmla="*/ 1417164 h 2396608"/>
              <a:gd name="connsiteX87" fmla="*/ 2301655 w 2396608"/>
              <a:gd name="connsiteY87" fmla="*/ 1394050 h 2396608"/>
              <a:gd name="connsiteX88" fmla="*/ 2314029 w 2396608"/>
              <a:gd name="connsiteY88" fmla="*/ 1312973 h 2396608"/>
              <a:gd name="connsiteX89" fmla="*/ 2318644 w 2396608"/>
              <a:gd name="connsiteY89" fmla="*/ 1221572 h 2396608"/>
              <a:gd name="connsiteX90" fmla="*/ 0 w 2396608"/>
              <a:gd name="connsiteY90" fmla="*/ 1213496 h 2396608"/>
              <a:gd name="connsiteX91" fmla="*/ 77964 w 2396608"/>
              <a:gd name="connsiteY91" fmla="*/ 1221572 h 2396608"/>
              <a:gd name="connsiteX92" fmla="*/ 82579 w 2396608"/>
              <a:gd name="connsiteY92" fmla="*/ 1312973 h 2396608"/>
              <a:gd name="connsiteX93" fmla="*/ 94953 w 2396608"/>
              <a:gd name="connsiteY93" fmla="*/ 1394050 h 2396608"/>
              <a:gd name="connsiteX94" fmla="*/ 20115 w 2396608"/>
              <a:gd name="connsiteY94" fmla="*/ 1417164 h 2396608"/>
              <a:gd name="connsiteX95" fmla="*/ 5424 w 2396608"/>
              <a:gd name="connsiteY95" fmla="*/ 1320902 h 2396608"/>
              <a:gd name="connsiteX96" fmla="*/ 2376493 w 2396608"/>
              <a:gd name="connsiteY96" fmla="*/ 979444 h 2396608"/>
              <a:gd name="connsiteX97" fmla="*/ 2391184 w 2396608"/>
              <a:gd name="connsiteY97" fmla="*/ 1075706 h 2396608"/>
              <a:gd name="connsiteX98" fmla="*/ 2396608 w 2396608"/>
              <a:gd name="connsiteY98" fmla="*/ 1183112 h 2396608"/>
              <a:gd name="connsiteX99" fmla="*/ 2318644 w 2396608"/>
              <a:gd name="connsiteY99" fmla="*/ 1175036 h 2396608"/>
              <a:gd name="connsiteX100" fmla="*/ 2314029 w 2396608"/>
              <a:gd name="connsiteY100" fmla="*/ 1083636 h 2396608"/>
              <a:gd name="connsiteX101" fmla="*/ 2301655 w 2396608"/>
              <a:gd name="connsiteY101" fmla="*/ 1002558 h 2396608"/>
              <a:gd name="connsiteX102" fmla="*/ 20115 w 2396608"/>
              <a:gd name="connsiteY102" fmla="*/ 979444 h 2396608"/>
              <a:gd name="connsiteX103" fmla="*/ 94953 w 2396608"/>
              <a:gd name="connsiteY103" fmla="*/ 1002558 h 2396608"/>
              <a:gd name="connsiteX104" fmla="*/ 82579 w 2396608"/>
              <a:gd name="connsiteY104" fmla="*/ 1083636 h 2396608"/>
              <a:gd name="connsiteX105" fmla="*/ 77964 w 2396608"/>
              <a:gd name="connsiteY105" fmla="*/ 1175036 h 2396608"/>
              <a:gd name="connsiteX106" fmla="*/ 0 w 2396608"/>
              <a:gd name="connsiteY106" fmla="*/ 1183112 h 2396608"/>
              <a:gd name="connsiteX107" fmla="*/ 5424 w 2396608"/>
              <a:gd name="connsiteY107" fmla="*/ 1075706 h 2396608"/>
              <a:gd name="connsiteX108" fmla="*/ 2311261 w 2396608"/>
              <a:gd name="connsiteY108" fmla="*/ 753743 h 2396608"/>
              <a:gd name="connsiteX109" fmla="*/ 2343467 w 2396608"/>
              <a:gd name="connsiteY109" fmla="*/ 841737 h 2396608"/>
              <a:gd name="connsiteX110" fmla="*/ 2371195 w 2396608"/>
              <a:gd name="connsiteY110" fmla="*/ 949574 h 2396608"/>
              <a:gd name="connsiteX111" fmla="*/ 2293072 w 2396608"/>
              <a:gd name="connsiteY111" fmla="*/ 956871 h 2396608"/>
              <a:gd name="connsiteX112" fmla="*/ 2269398 w 2396608"/>
              <a:gd name="connsiteY112" fmla="*/ 864800 h 2396608"/>
              <a:gd name="connsiteX113" fmla="*/ 2242388 w 2396608"/>
              <a:gd name="connsiteY113" fmla="*/ 791004 h 2396608"/>
              <a:gd name="connsiteX114" fmla="*/ 85347 w 2396608"/>
              <a:gd name="connsiteY114" fmla="*/ 753743 h 2396608"/>
              <a:gd name="connsiteX115" fmla="*/ 154220 w 2396608"/>
              <a:gd name="connsiteY115" fmla="*/ 791004 h 2396608"/>
              <a:gd name="connsiteX116" fmla="*/ 127210 w 2396608"/>
              <a:gd name="connsiteY116" fmla="*/ 864800 h 2396608"/>
              <a:gd name="connsiteX117" fmla="*/ 103536 w 2396608"/>
              <a:gd name="connsiteY117" fmla="*/ 956871 h 2396608"/>
              <a:gd name="connsiteX118" fmla="*/ 25413 w 2396608"/>
              <a:gd name="connsiteY118" fmla="*/ 949574 h 2396608"/>
              <a:gd name="connsiteX119" fmla="*/ 53141 w 2396608"/>
              <a:gd name="connsiteY119" fmla="*/ 841737 h 2396608"/>
              <a:gd name="connsiteX120" fmla="*/ 2203102 w 2396608"/>
              <a:gd name="connsiteY120" fmla="*/ 545191 h 2396608"/>
              <a:gd name="connsiteX121" fmla="*/ 2252654 w 2396608"/>
              <a:gd name="connsiteY121" fmla="*/ 626756 h 2396608"/>
              <a:gd name="connsiteX122" fmla="*/ 2300225 w 2396608"/>
              <a:gd name="connsiteY122" fmla="*/ 725508 h 2396608"/>
              <a:gd name="connsiteX123" fmla="*/ 2225013 w 2396608"/>
              <a:gd name="connsiteY123" fmla="*/ 747909 h 2396608"/>
              <a:gd name="connsiteX124" fmla="*/ 2184458 w 2396608"/>
              <a:gd name="connsiteY124" fmla="*/ 663723 h 2396608"/>
              <a:gd name="connsiteX125" fmla="*/ 2142815 w 2396608"/>
              <a:gd name="connsiteY125" fmla="*/ 595177 h 2396608"/>
              <a:gd name="connsiteX126" fmla="*/ 193506 w 2396608"/>
              <a:gd name="connsiteY126" fmla="*/ 545191 h 2396608"/>
              <a:gd name="connsiteX127" fmla="*/ 253793 w 2396608"/>
              <a:gd name="connsiteY127" fmla="*/ 595177 h 2396608"/>
              <a:gd name="connsiteX128" fmla="*/ 212150 w 2396608"/>
              <a:gd name="connsiteY128" fmla="*/ 663723 h 2396608"/>
              <a:gd name="connsiteX129" fmla="*/ 171595 w 2396608"/>
              <a:gd name="connsiteY129" fmla="*/ 747909 h 2396608"/>
              <a:gd name="connsiteX130" fmla="*/ 96383 w 2396608"/>
              <a:gd name="connsiteY130" fmla="*/ 725508 h 2396608"/>
              <a:gd name="connsiteX131" fmla="*/ 143954 w 2396608"/>
              <a:gd name="connsiteY131" fmla="*/ 626756 h 2396608"/>
              <a:gd name="connsiteX132" fmla="*/ 2056402 w 2396608"/>
              <a:gd name="connsiteY132" fmla="*/ 361685 h 2396608"/>
              <a:gd name="connsiteX133" fmla="*/ 2123566 w 2396608"/>
              <a:gd name="connsiteY133" fmla="*/ 435584 h 2396608"/>
              <a:gd name="connsiteX134" fmla="*/ 2186520 w 2396608"/>
              <a:gd name="connsiteY134" fmla="*/ 519772 h 2396608"/>
              <a:gd name="connsiteX135" fmla="*/ 2117169 w 2396608"/>
              <a:gd name="connsiteY135" fmla="*/ 556393 h 2396608"/>
              <a:gd name="connsiteX136" fmla="*/ 2063720 w 2396608"/>
              <a:gd name="connsiteY136" fmla="*/ 484916 h 2396608"/>
              <a:gd name="connsiteX137" fmla="*/ 2006998 w 2396608"/>
              <a:gd name="connsiteY137" fmla="*/ 422507 h 2396608"/>
              <a:gd name="connsiteX138" fmla="*/ 340206 w 2396608"/>
              <a:gd name="connsiteY138" fmla="*/ 361685 h 2396608"/>
              <a:gd name="connsiteX139" fmla="*/ 389610 w 2396608"/>
              <a:gd name="connsiteY139" fmla="*/ 422507 h 2396608"/>
              <a:gd name="connsiteX140" fmla="*/ 332888 w 2396608"/>
              <a:gd name="connsiteY140" fmla="*/ 484916 h 2396608"/>
              <a:gd name="connsiteX141" fmla="*/ 279439 w 2396608"/>
              <a:gd name="connsiteY141" fmla="*/ 556393 h 2396608"/>
              <a:gd name="connsiteX142" fmla="*/ 210088 w 2396608"/>
              <a:gd name="connsiteY142" fmla="*/ 519772 h 2396608"/>
              <a:gd name="connsiteX143" fmla="*/ 273042 w 2396608"/>
              <a:gd name="connsiteY143" fmla="*/ 435584 h 2396608"/>
              <a:gd name="connsiteX144" fmla="*/ 1876836 w 2396608"/>
              <a:gd name="connsiteY144" fmla="*/ 210088 h 2396608"/>
              <a:gd name="connsiteX145" fmla="*/ 1961025 w 2396608"/>
              <a:gd name="connsiteY145" fmla="*/ 273043 h 2396608"/>
              <a:gd name="connsiteX146" fmla="*/ 2034923 w 2396608"/>
              <a:gd name="connsiteY146" fmla="*/ 340206 h 2396608"/>
              <a:gd name="connsiteX147" fmla="*/ 1974101 w 2396608"/>
              <a:gd name="connsiteY147" fmla="*/ 389610 h 2396608"/>
              <a:gd name="connsiteX148" fmla="*/ 1911692 w 2396608"/>
              <a:gd name="connsiteY148" fmla="*/ 332889 h 2396608"/>
              <a:gd name="connsiteX149" fmla="*/ 1840215 w 2396608"/>
              <a:gd name="connsiteY149" fmla="*/ 279439 h 2396608"/>
              <a:gd name="connsiteX150" fmla="*/ 519772 w 2396608"/>
              <a:gd name="connsiteY150" fmla="*/ 210088 h 2396608"/>
              <a:gd name="connsiteX151" fmla="*/ 556393 w 2396608"/>
              <a:gd name="connsiteY151" fmla="*/ 279439 h 2396608"/>
              <a:gd name="connsiteX152" fmla="*/ 484916 w 2396608"/>
              <a:gd name="connsiteY152" fmla="*/ 332889 h 2396608"/>
              <a:gd name="connsiteX153" fmla="*/ 422507 w 2396608"/>
              <a:gd name="connsiteY153" fmla="*/ 389610 h 2396608"/>
              <a:gd name="connsiteX154" fmla="*/ 361685 w 2396608"/>
              <a:gd name="connsiteY154" fmla="*/ 340206 h 2396608"/>
              <a:gd name="connsiteX155" fmla="*/ 435583 w 2396608"/>
              <a:gd name="connsiteY155" fmla="*/ 273043 h 2396608"/>
              <a:gd name="connsiteX156" fmla="*/ 1671100 w 2396608"/>
              <a:gd name="connsiteY156" fmla="*/ 96383 h 2396608"/>
              <a:gd name="connsiteX157" fmla="*/ 1769853 w 2396608"/>
              <a:gd name="connsiteY157" fmla="*/ 143954 h 2396608"/>
              <a:gd name="connsiteX158" fmla="*/ 1851418 w 2396608"/>
              <a:gd name="connsiteY158" fmla="*/ 193506 h 2396608"/>
              <a:gd name="connsiteX159" fmla="*/ 1801432 w 2396608"/>
              <a:gd name="connsiteY159" fmla="*/ 253793 h 2396608"/>
              <a:gd name="connsiteX160" fmla="*/ 1732885 w 2396608"/>
              <a:gd name="connsiteY160" fmla="*/ 212150 h 2396608"/>
              <a:gd name="connsiteX161" fmla="*/ 1648699 w 2396608"/>
              <a:gd name="connsiteY161" fmla="*/ 171595 h 2396608"/>
              <a:gd name="connsiteX162" fmla="*/ 725508 w 2396608"/>
              <a:gd name="connsiteY162" fmla="*/ 96383 h 2396608"/>
              <a:gd name="connsiteX163" fmla="*/ 747909 w 2396608"/>
              <a:gd name="connsiteY163" fmla="*/ 171595 h 2396608"/>
              <a:gd name="connsiteX164" fmla="*/ 663723 w 2396608"/>
              <a:gd name="connsiteY164" fmla="*/ 212150 h 2396608"/>
              <a:gd name="connsiteX165" fmla="*/ 595177 w 2396608"/>
              <a:gd name="connsiteY165" fmla="*/ 253793 h 2396608"/>
              <a:gd name="connsiteX166" fmla="*/ 545190 w 2396608"/>
              <a:gd name="connsiteY166" fmla="*/ 193506 h 2396608"/>
              <a:gd name="connsiteX167" fmla="*/ 626755 w 2396608"/>
              <a:gd name="connsiteY167" fmla="*/ 143954 h 2396608"/>
              <a:gd name="connsiteX168" fmla="*/ 1447034 w 2396608"/>
              <a:gd name="connsiteY168" fmla="*/ 25413 h 2396608"/>
              <a:gd name="connsiteX169" fmla="*/ 1554871 w 2396608"/>
              <a:gd name="connsiteY169" fmla="*/ 53141 h 2396608"/>
              <a:gd name="connsiteX170" fmla="*/ 1642865 w 2396608"/>
              <a:gd name="connsiteY170" fmla="*/ 85347 h 2396608"/>
              <a:gd name="connsiteX171" fmla="*/ 1605604 w 2396608"/>
              <a:gd name="connsiteY171" fmla="*/ 154220 h 2396608"/>
              <a:gd name="connsiteX172" fmla="*/ 1531808 w 2396608"/>
              <a:gd name="connsiteY172" fmla="*/ 127210 h 2396608"/>
              <a:gd name="connsiteX173" fmla="*/ 1439737 w 2396608"/>
              <a:gd name="connsiteY173" fmla="*/ 103536 h 2396608"/>
              <a:gd name="connsiteX174" fmla="*/ 949574 w 2396608"/>
              <a:gd name="connsiteY174" fmla="*/ 25413 h 2396608"/>
              <a:gd name="connsiteX175" fmla="*/ 956871 w 2396608"/>
              <a:gd name="connsiteY175" fmla="*/ 103536 h 2396608"/>
              <a:gd name="connsiteX176" fmla="*/ 864800 w 2396608"/>
              <a:gd name="connsiteY176" fmla="*/ 127210 h 2396608"/>
              <a:gd name="connsiteX177" fmla="*/ 791004 w 2396608"/>
              <a:gd name="connsiteY177" fmla="*/ 154220 h 2396608"/>
              <a:gd name="connsiteX178" fmla="*/ 753743 w 2396608"/>
              <a:gd name="connsiteY178" fmla="*/ 85347 h 2396608"/>
              <a:gd name="connsiteX179" fmla="*/ 841737 w 2396608"/>
              <a:gd name="connsiteY179" fmla="*/ 53141 h 2396608"/>
              <a:gd name="connsiteX180" fmla="*/ 1213496 w 2396608"/>
              <a:gd name="connsiteY180" fmla="*/ 0 h 2396608"/>
              <a:gd name="connsiteX181" fmla="*/ 1320902 w 2396608"/>
              <a:gd name="connsiteY181" fmla="*/ 5424 h 2396608"/>
              <a:gd name="connsiteX182" fmla="*/ 1417164 w 2396608"/>
              <a:gd name="connsiteY182" fmla="*/ 20115 h 2396608"/>
              <a:gd name="connsiteX183" fmla="*/ 1394050 w 2396608"/>
              <a:gd name="connsiteY183" fmla="*/ 94953 h 2396608"/>
              <a:gd name="connsiteX184" fmla="*/ 1312972 w 2396608"/>
              <a:gd name="connsiteY184" fmla="*/ 82579 h 2396608"/>
              <a:gd name="connsiteX185" fmla="*/ 1221572 w 2396608"/>
              <a:gd name="connsiteY185" fmla="*/ 77964 h 2396608"/>
              <a:gd name="connsiteX186" fmla="*/ 1183112 w 2396608"/>
              <a:gd name="connsiteY186" fmla="*/ 0 h 2396608"/>
              <a:gd name="connsiteX187" fmla="*/ 1175036 w 2396608"/>
              <a:gd name="connsiteY187" fmla="*/ 77964 h 2396608"/>
              <a:gd name="connsiteX188" fmla="*/ 1083636 w 2396608"/>
              <a:gd name="connsiteY188" fmla="*/ 82579 h 2396608"/>
              <a:gd name="connsiteX189" fmla="*/ 1002558 w 2396608"/>
              <a:gd name="connsiteY189" fmla="*/ 94953 h 2396608"/>
              <a:gd name="connsiteX190" fmla="*/ 979444 w 2396608"/>
              <a:gd name="connsiteY190" fmla="*/ 20115 h 2396608"/>
              <a:gd name="connsiteX191" fmla="*/ 1075706 w 2396608"/>
              <a:gd name="connsiteY191" fmla="*/ 5424 h 239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2396608" h="2396608">
                <a:moveTo>
                  <a:pt x="1002558" y="2301655"/>
                </a:moveTo>
                <a:lnTo>
                  <a:pt x="1083636" y="2314029"/>
                </a:lnTo>
                <a:lnTo>
                  <a:pt x="1175036" y="2318644"/>
                </a:lnTo>
                <a:lnTo>
                  <a:pt x="1183112" y="2396608"/>
                </a:lnTo>
                <a:lnTo>
                  <a:pt x="1075706" y="2391185"/>
                </a:lnTo>
                <a:lnTo>
                  <a:pt x="979444" y="2376493"/>
                </a:lnTo>
                <a:close/>
                <a:moveTo>
                  <a:pt x="1394050" y="2301655"/>
                </a:moveTo>
                <a:lnTo>
                  <a:pt x="1417164" y="2376493"/>
                </a:lnTo>
                <a:lnTo>
                  <a:pt x="1320902" y="2391185"/>
                </a:lnTo>
                <a:lnTo>
                  <a:pt x="1213496" y="2396608"/>
                </a:lnTo>
                <a:lnTo>
                  <a:pt x="1221572" y="2318644"/>
                </a:lnTo>
                <a:lnTo>
                  <a:pt x="1312972" y="2314029"/>
                </a:lnTo>
                <a:close/>
                <a:moveTo>
                  <a:pt x="1605604" y="2242389"/>
                </a:moveTo>
                <a:lnTo>
                  <a:pt x="1642865" y="2311261"/>
                </a:lnTo>
                <a:lnTo>
                  <a:pt x="1554871" y="2343467"/>
                </a:lnTo>
                <a:lnTo>
                  <a:pt x="1447034" y="2371195"/>
                </a:lnTo>
                <a:lnTo>
                  <a:pt x="1439737" y="2293072"/>
                </a:lnTo>
                <a:lnTo>
                  <a:pt x="1531808" y="2269398"/>
                </a:lnTo>
                <a:close/>
                <a:moveTo>
                  <a:pt x="791004" y="2242389"/>
                </a:moveTo>
                <a:lnTo>
                  <a:pt x="864800" y="2269398"/>
                </a:lnTo>
                <a:lnTo>
                  <a:pt x="956871" y="2293072"/>
                </a:lnTo>
                <a:lnTo>
                  <a:pt x="949574" y="2371195"/>
                </a:lnTo>
                <a:lnTo>
                  <a:pt x="841737" y="2343467"/>
                </a:lnTo>
                <a:lnTo>
                  <a:pt x="753743" y="2311261"/>
                </a:lnTo>
                <a:close/>
                <a:moveTo>
                  <a:pt x="595176" y="2142815"/>
                </a:moveTo>
                <a:lnTo>
                  <a:pt x="663723" y="2184459"/>
                </a:lnTo>
                <a:lnTo>
                  <a:pt x="747909" y="2225013"/>
                </a:lnTo>
                <a:lnTo>
                  <a:pt x="725508" y="2300225"/>
                </a:lnTo>
                <a:lnTo>
                  <a:pt x="626755" y="2252654"/>
                </a:lnTo>
                <a:lnTo>
                  <a:pt x="545190" y="2203102"/>
                </a:lnTo>
                <a:close/>
                <a:moveTo>
                  <a:pt x="1801432" y="2142815"/>
                </a:moveTo>
                <a:lnTo>
                  <a:pt x="1851418" y="2203102"/>
                </a:lnTo>
                <a:lnTo>
                  <a:pt x="1769853" y="2252654"/>
                </a:lnTo>
                <a:lnTo>
                  <a:pt x="1671100" y="2300225"/>
                </a:lnTo>
                <a:lnTo>
                  <a:pt x="1648699" y="2225013"/>
                </a:lnTo>
                <a:lnTo>
                  <a:pt x="1732885" y="2184459"/>
                </a:lnTo>
                <a:close/>
                <a:moveTo>
                  <a:pt x="422507" y="2006998"/>
                </a:moveTo>
                <a:lnTo>
                  <a:pt x="484916" y="2063720"/>
                </a:lnTo>
                <a:lnTo>
                  <a:pt x="556393" y="2117169"/>
                </a:lnTo>
                <a:lnTo>
                  <a:pt x="519772" y="2186521"/>
                </a:lnTo>
                <a:lnTo>
                  <a:pt x="435583" y="2123566"/>
                </a:lnTo>
                <a:lnTo>
                  <a:pt x="361685" y="2056402"/>
                </a:lnTo>
                <a:close/>
                <a:moveTo>
                  <a:pt x="1974101" y="2006998"/>
                </a:moveTo>
                <a:lnTo>
                  <a:pt x="2034923" y="2056402"/>
                </a:lnTo>
                <a:lnTo>
                  <a:pt x="1961025" y="2123566"/>
                </a:lnTo>
                <a:lnTo>
                  <a:pt x="1876836" y="2186521"/>
                </a:lnTo>
                <a:lnTo>
                  <a:pt x="1840215" y="2117169"/>
                </a:lnTo>
                <a:lnTo>
                  <a:pt x="1911692" y="2063720"/>
                </a:lnTo>
                <a:close/>
                <a:moveTo>
                  <a:pt x="2117169" y="1840216"/>
                </a:moveTo>
                <a:lnTo>
                  <a:pt x="2186520" y="1876837"/>
                </a:lnTo>
                <a:lnTo>
                  <a:pt x="2123566" y="1961025"/>
                </a:lnTo>
                <a:lnTo>
                  <a:pt x="2056402" y="2034924"/>
                </a:lnTo>
                <a:lnTo>
                  <a:pt x="2006998" y="1974102"/>
                </a:lnTo>
                <a:lnTo>
                  <a:pt x="2063720" y="1911692"/>
                </a:lnTo>
                <a:close/>
                <a:moveTo>
                  <a:pt x="279439" y="1840216"/>
                </a:moveTo>
                <a:lnTo>
                  <a:pt x="332888" y="1911692"/>
                </a:lnTo>
                <a:lnTo>
                  <a:pt x="389610" y="1974102"/>
                </a:lnTo>
                <a:lnTo>
                  <a:pt x="340206" y="2034924"/>
                </a:lnTo>
                <a:lnTo>
                  <a:pt x="273042" y="1961025"/>
                </a:lnTo>
                <a:lnTo>
                  <a:pt x="210088" y="1876837"/>
                </a:lnTo>
                <a:close/>
                <a:moveTo>
                  <a:pt x="2225013" y="1648699"/>
                </a:moveTo>
                <a:lnTo>
                  <a:pt x="2300225" y="1671100"/>
                </a:lnTo>
                <a:lnTo>
                  <a:pt x="2252654" y="1769853"/>
                </a:lnTo>
                <a:lnTo>
                  <a:pt x="2203102" y="1851418"/>
                </a:lnTo>
                <a:lnTo>
                  <a:pt x="2142815" y="1801432"/>
                </a:lnTo>
                <a:lnTo>
                  <a:pt x="2184458" y="1732885"/>
                </a:lnTo>
                <a:close/>
                <a:moveTo>
                  <a:pt x="171595" y="1648699"/>
                </a:moveTo>
                <a:lnTo>
                  <a:pt x="212150" y="1732885"/>
                </a:lnTo>
                <a:lnTo>
                  <a:pt x="253793" y="1801432"/>
                </a:lnTo>
                <a:lnTo>
                  <a:pt x="193506" y="1851418"/>
                </a:lnTo>
                <a:lnTo>
                  <a:pt x="143954" y="1769853"/>
                </a:lnTo>
                <a:lnTo>
                  <a:pt x="96383" y="1671100"/>
                </a:lnTo>
                <a:close/>
                <a:moveTo>
                  <a:pt x="2293072" y="1439737"/>
                </a:moveTo>
                <a:lnTo>
                  <a:pt x="2371195" y="1447034"/>
                </a:lnTo>
                <a:lnTo>
                  <a:pt x="2343467" y="1554871"/>
                </a:lnTo>
                <a:lnTo>
                  <a:pt x="2311261" y="1642865"/>
                </a:lnTo>
                <a:lnTo>
                  <a:pt x="2242388" y="1605604"/>
                </a:lnTo>
                <a:lnTo>
                  <a:pt x="2269398" y="1531809"/>
                </a:lnTo>
                <a:close/>
                <a:moveTo>
                  <a:pt x="103536" y="1439737"/>
                </a:moveTo>
                <a:lnTo>
                  <a:pt x="127210" y="1531809"/>
                </a:lnTo>
                <a:lnTo>
                  <a:pt x="154220" y="1605604"/>
                </a:lnTo>
                <a:lnTo>
                  <a:pt x="85347" y="1642865"/>
                </a:lnTo>
                <a:lnTo>
                  <a:pt x="53141" y="1554871"/>
                </a:lnTo>
                <a:lnTo>
                  <a:pt x="25413" y="1447034"/>
                </a:lnTo>
                <a:close/>
                <a:moveTo>
                  <a:pt x="2396608" y="1213496"/>
                </a:moveTo>
                <a:lnTo>
                  <a:pt x="2391184" y="1320902"/>
                </a:lnTo>
                <a:lnTo>
                  <a:pt x="2376493" y="1417164"/>
                </a:lnTo>
                <a:lnTo>
                  <a:pt x="2301655" y="1394050"/>
                </a:lnTo>
                <a:lnTo>
                  <a:pt x="2314029" y="1312973"/>
                </a:lnTo>
                <a:lnTo>
                  <a:pt x="2318644" y="1221572"/>
                </a:lnTo>
                <a:close/>
                <a:moveTo>
                  <a:pt x="0" y="1213496"/>
                </a:moveTo>
                <a:lnTo>
                  <a:pt x="77964" y="1221572"/>
                </a:lnTo>
                <a:lnTo>
                  <a:pt x="82579" y="1312973"/>
                </a:lnTo>
                <a:lnTo>
                  <a:pt x="94953" y="1394050"/>
                </a:lnTo>
                <a:lnTo>
                  <a:pt x="20115" y="1417164"/>
                </a:lnTo>
                <a:lnTo>
                  <a:pt x="5424" y="1320902"/>
                </a:lnTo>
                <a:close/>
                <a:moveTo>
                  <a:pt x="2376493" y="979444"/>
                </a:moveTo>
                <a:lnTo>
                  <a:pt x="2391184" y="1075706"/>
                </a:lnTo>
                <a:lnTo>
                  <a:pt x="2396608" y="1183112"/>
                </a:lnTo>
                <a:lnTo>
                  <a:pt x="2318644" y="1175036"/>
                </a:lnTo>
                <a:lnTo>
                  <a:pt x="2314029" y="1083636"/>
                </a:lnTo>
                <a:lnTo>
                  <a:pt x="2301655" y="1002558"/>
                </a:lnTo>
                <a:close/>
                <a:moveTo>
                  <a:pt x="20115" y="979444"/>
                </a:moveTo>
                <a:lnTo>
                  <a:pt x="94953" y="1002558"/>
                </a:lnTo>
                <a:lnTo>
                  <a:pt x="82579" y="1083636"/>
                </a:lnTo>
                <a:lnTo>
                  <a:pt x="77964" y="1175036"/>
                </a:lnTo>
                <a:lnTo>
                  <a:pt x="0" y="1183112"/>
                </a:lnTo>
                <a:lnTo>
                  <a:pt x="5424" y="1075706"/>
                </a:lnTo>
                <a:close/>
                <a:moveTo>
                  <a:pt x="2311261" y="753743"/>
                </a:moveTo>
                <a:lnTo>
                  <a:pt x="2343467" y="841737"/>
                </a:lnTo>
                <a:lnTo>
                  <a:pt x="2371195" y="949574"/>
                </a:lnTo>
                <a:lnTo>
                  <a:pt x="2293072" y="956871"/>
                </a:lnTo>
                <a:lnTo>
                  <a:pt x="2269398" y="864800"/>
                </a:lnTo>
                <a:lnTo>
                  <a:pt x="2242388" y="791004"/>
                </a:lnTo>
                <a:close/>
                <a:moveTo>
                  <a:pt x="85347" y="753743"/>
                </a:moveTo>
                <a:lnTo>
                  <a:pt x="154220" y="791004"/>
                </a:lnTo>
                <a:lnTo>
                  <a:pt x="127210" y="864800"/>
                </a:lnTo>
                <a:lnTo>
                  <a:pt x="103536" y="956871"/>
                </a:lnTo>
                <a:lnTo>
                  <a:pt x="25413" y="949574"/>
                </a:lnTo>
                <a:lnTo>
                  <a:pt x="53141" y="841737"/>
                </a:lnTo>
                <a:close/>
                <a:moveTo>
                  <a:pt x="2203102" y="545191"/>
                </a:moveTo>
                <a:lnTo>
                  <a:pt x="2252654" y="626756"/>
                </a:lnTo>
                <a:lnTo>
                  <a:pt x="2300225" y="725508"/>
                </a:lnTo>
                <a:lnTo>
                  <a:pt x="2225013" y="747909"/>
                </a:lnTo>
                <a:lnTo>
                  <a:pt x="2184458" y="663723"/>
                </a:lnTo>
                <a:lnTo>
                  <a:pt x="2142815" y="595177"/>
                </a:lnTo>
                <a:close/>
                <a:moveTo>
                  <a:pt x="193506" y="545191"/>
                </a:moveTo>
                <a:lnTo>
                  <a:pt x="253793" y="595177"/>
                </a:lnTo>
                <a:lnTo>
                  <a:pt x="212150" y="663723"/>
                </a:lnTo>
                <a:lnTo>
                  <a:pt x="171595" y="747909"/>
                </a:lnTo>
                <a:lnTo>
                  <a:pt x="96383" y="725508"/>
                </a:lnTo>
                <a:lnTo>
                  <a:pt x="143954" y="626756"/>
                </a:lnTo>
                <a:close/>
                <a:moveTo>
                  <a:pt x="2056402" y="361685"/>
                </a:moveTo>
                <a:lnTo>
                  <a:pt x="2123566" y="435584"/>
                </a:lnTo>
                <a:lnTo>
                  <a:pt x="2186520" y="519772"/>
                </a:lnTo>
                <a:lnTo>
                  <a:pt x="2117169" y="556393"/>
                </a:lnTo>
                <a:lnTo>
                  <a:pt x="2063720" y="484916"/>
                </a:lnTo>
                <a:lnTo>
                  <a:pt x="2006998" y="422507"/>
                </a:lnTo>
                <a:close/>
                <a:moveTo>
                  <a:pt x="340206" y="361685"/>
                </a:moveTo>
                <a:lnTo>
                  <a:pt x="389610" y="422507"/>
                </a:lnTo>
                <a:lnTo>
                  <a:pt x="332888" y="484916"/>
                </a:lnTo>
                <a:lnTo>
                  <a:pt x="279439" y="556393"/>
                </a:lnTo>
                <a:lnTo>
                  <a:pt x="210088" y="519772"/>
                </a:lnTo>
                <a:lnTo>
                  <a:pt x="273042" y="435584"/>
                </a:lnTo>
                <a:close/>
                <a:moveTo>
                  <a:pt x="1876836" y="210088"/>
                </a:moveTo>
                <a:lnTo>
                  <a:pt x="1961025" y="273043"/>
                </a:lnTo>
                <a:lnTo>
                  <a:pt x="2034923" y="340206"/>
                </a:lnTo>
                <a:lnTo>
                  <a:pt x="1974101" y="389610"/>
                </a:lnTo>
                <a:lnTo>
                  <a:pt x="1911692" y="332889"/>
                </a:lnTo>
                <a:lnTo>
                  <a:pt x="1840215" y="279439"/>
                </a:lnTo>
                <a:close/>
                <a:moveTo>
                  <a:pt x="519772" y="210088"/>
                </a:moveTo>
                <a:lnTo>
                  <a:pt x="556393" y="279439"/>
                </a:lnTo>
                <a:lnTo>
                  <a:pt x="484916" y="332889"/>
                </a:lnTo>
                <a:lnTo>
                  <a:pt x="422507" y="389610"/>
                </a:lnTo>
                <a:lnTo>
                  <a:pt x="361685" y="340206"/>
                </a:lnTo>
                <a:lnTo>
                  <a:pt x="435583" y="273043"/>
                </a:lnTo>
                <a:close/>
                <a:moveTo>
                  <a:pt x="1671100" y="96383"/>
                </a:moveTo>
                <a:lnTo>
                  <a:pt x="1769853" y="143954"/>
                </a:lnTo>
                <a:lnTo>
                  <a:pt x="1851418" y="193506"/>
                </a:lnTo>
                <a:lnTo>
                  <a:pt x="1801432" y="253793"/>
                </a:lnTo>
                <a:lnTo>
                  <a:pt x="1732885" y="212150"/>
                </a:lnTo>
                <a:lnTo>
                  <a:pt x="1648699" y="171595"/>
                </a:lnTo>
                <a:close/>
                <a:moveTo>
                  <a:pt x="725508" y="96383"/>
                </a:moveTo>
                <a:lnTo>
                  <a:pt x="747909" y="171595"/>
                </a:lnTo>
                <a:lnTo>
                  <a:pt x="663723" y="212150"/>
                </a:lnTo>
                <a:lnTo>
                  <a:pt x="595177" y="253793"/>
                </a:lnTo>
                <a:lnTo>
                  <a:pt x="545190" y="193506"/>
                </a:lnTo>
                <a:lnTo>
                  <a:pt x="626755" y="143954"/>
                </a:lnTo>
                <a:close/>
                <a:moveTo>
                  <a:pt x="1447034" y="25413"/>
                </a:moveTo>
                <a:lnTo>
                  <a:pt x="1554871" y="53141"/>
                </a:lnTo>
                <a:lnTo>
                  <a:pt x="1642865" y="85347"/>
                </a:lnTo>
                <a:lnTo>
                  <a:pt x="1605604" y="154220"/>
                </a:lnTo>
                <a:lnTo>
                  <a:pt x="1531808" y="127210"/>
                </a:lnTo>
                <a:lnTo>
                  <a:pt x="1439737" y="103536"/>
                </a:lnTo>
                <a:close/>
                <a:moveTo>
                  <a:pt x="949574" y="25413"/>
                </a:moveTo>
                <a:lnTo>
                  <a:pt x="956871" y="103536"/>
                </a:lnTo>
                <a:lnTo>
                  <a:pt x="864800" y="127210"/>
                </a:lnTo>
                <a:lnTo>
                  <a:pt x="791004" y="154220"/>
                </a:lnTo>
                <a:lnTo>
                  <a:pt x="753743" y="85347"/>
                </a:lnTo>
                <a:lnTo>
                  <a:pt x="841737" y="53141"/>
                </a:lnTo>
                <a:close/>
                <a:moveTo>
                  <a:pt x="1213496" y="0"/>
                </a:moveTo>
                <a:lnTo>
                  <a:pt x="1320902" y="5424"/>
                </a:lnTo>
                <a:lnTo>
                  <a:pt x="1417164" y="20115"/>
                </a:lnTo>
                <a:lnTo>
                  <a:pt x="1394050" y="94953"/>
                </a:lnTo>
                <a:lnTo>
                  <a:pt x="1312972" y="82579"/>
                </a:lnTo>
                <a:lnTo>
                  <a:pt x="1221572" y="77964"/>
                </a:lnTo>
                <a:close/>
                <a:moveTo>
                  <a:pt x="1183112" y="0"/>
                </a:moveTo>
                <a:lnTo>
                  <a:pt x="1175036" y="77964"/>
                </a:lnTo>
                <a:lnTo>
                  <a:pt x="1083636" y="82579"/>
                </a:lnTo>
                <a:lnTo>
                  <a:pt x="1002558" y="94953"/>
                </a:lnTo>
                <a:lnTo>
                  <a:pt x="979444" y="20115"/>
                </a:lnTo>
                <a:lnTo>
                  <a:pt x="1075706" y="54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82266468-CE65-58CD-24A5-35E9C757A669}"/>
              </a:ext>
            </a:extLst>
          </p:cNvPr>
          <p:cNvSpPr/>
          <p:nvPr/>
        </p:nvSpPr>
        <p:spPr>
          <a:xfrm>
            <a:off x="4174844" y="2808895"/>
            <a:ext cx="1552789" cy="1550322"/>
          </a:xfrm>
          <a:custGeom>
            <a:avLst/>
            <a:gdLst>
              <a:gd name="connsiteX0" fmla="*/ 557590 w 2398142"/>
              <a:gd name="connsiteY0" fmla="*/ 2116353 h 2394332"/>
              <a:gd name="connsiteX1" fmla="*/ 572021 w 2398142"/>
              <a:gd name="connsiteY1" fmla="*/ 2127144 h 2394332"/>
              <a:gd name="connsiteX2" fmla="*/ 1084403 w 2398142"/>
              <a:gd name="connsiteY2" fmla="*/ 2312891 h 2394332"/>
              <a:gd name="connsiteX3" fmla="*/ 1151978 w 2398142"/>
              <a:gd name="connsiteY3" fmla="*/ 2316303 h 2394332"/>
              <a:gd name="connsiteX4" fmla="*/ 1161339 w 2398142"/>
              <a:gd name="connsiteY4" fmla="*/ 2394332 h 2394332"/>
              <a:gd name="connsiteX5" fmla="*/ 1076473 w 2398142"/>
              <a:gd name="connsiteY5" fmla="*/ 2390047 h 2394332"/>
              <a:gd name="connsiteX6" fmla="*/ 528659 w 2398142"/>
              <a:gd name="connsiteY6" fmla="*/ 2191455 h 2394332"/>
              <a:gd name="connsiteX7" fmla="*/ 503407 w 2398142"/>
              <a:gd name="connsiteY7" fmla="*/ 2172572 h 2394332"/>
              <a:gd name="connsiteX8" fmla="*/ 1840552 w 2398142"/>
              <a:gd name="connsiteY8" fmla="*/ 2116353 h 2394332"/>
              <a:gd name="connsiteX9" fmla="*/ 1894735 w 2398142"/>
              <a:gd name="connsiteY9" fmla="*/ 2172572 h 2394332"/>
              <a:gd name="connsiteX10" fmla="*/ 1869483 w 2398142"/>
              <a:gd name="connsiteY10" fmla="*/ 2191455 h 2394332"/>
              <a:gd name="connsiteX11" fmla="*/ 1321669 w 2398142"/>
              <a:gd name="connsiteY11" fmla="*/ 2390047 h 2394332"/>
              <a:gd name="connsiteX12" fmla="*/ 1236803 w 2398142"/>
              <a:gd name="connsiteY12" fmla="*/ 2394332 h 2394332"/>
              <a:gd name="connsiteX13" fmla="*/ 1246164 w 2398142"/>
              <a:gd name="connsiteY13" fmla="*/ 2316303 h 2394332"/>
              <a:gd name="connsiteX14" fmla="*/ 1313740 w 2398142"/>
              <a:gd name="connsiteY14" fmla="*/ 2312891 h 2394332"/>
              <a:gd name="connsiteX15" fmla="*/ 1826121 w 2398142"/>
              <a:gd name="connsiteY15" fmla="*/ 2127144 h 2394332"/>
              <a:gd name="connsiteX16" fmla="*/ 2253604 w 2398142"/>
              <a:gd name="connsiteY16" fmla="*/ 1575920 h 2394332"/>
              <a:gd name="connsiteX17" fmla="*/ 2330661 w 2398142"/>
              <a:gd name="connsiteY17" fmla="*/ 1590818 h 2394332"/>
              <a:gd name="connsiteX18" fmla="*/ 2303913 w 2398142"/>
              <a:gd name="connsiteY18" fmla="*/ 1663899 h 2394332"/>
              <a:gd name="connsiteX19" fmla="*/ 1961792 w 2398142"/>
              <a:gd name="connsiteY19" fmla="*/ 2122428 h 2394332"/>
              <a:gd name="connsiteX20" fmla="*/ 1957992 w 2398142"/>
              <a:gd name="connsiteY20" fmla="*/ 2125270 h 2394332"/>
              <a:gd name="connsiteX21" fmla="*/ 1917817 w 2398142"/>
              <a:gd name="connsiteY21" fmla="*/ 2057712 h 2394332"/>
              <a:gd name="connsiteX22" fmla="*/ 1992102 w 2398142"/>
              <a:gd name="connsiteY22" fmla="*/ 1990197 h 2394332"/>
              <a:gd name="connsiteX23" fmla="*/ 2232452 w 2398142"/>
              <a:gd name="connsiteY23" fmla="*/ 1633711 h 2394332"/>
              <a:gd name="connsiteX24" fmla="*/ 144539 w 2398142"/>
              <a:gd name="connsiteY24" fmla="*/ 1575920 h 2394332"/>
              <a:gd name="connsiteX25" fmla="*/ 165690 w 2398142"/>
              <a:gd name="connsiteY25" fmla="*/ 1633711 h 2394332"/>
              <a:gd name="connsiteX26" fmla="*/ 406040 w 2398142"/>
              <a:gd name="connsiteY26" fmla="*/ 1990197 h 2394332"/>
              <a:gd name="connsiteX27" fmla="*/ 480325 w 2398142"/>
              <a:gd name="connsiteY27" fmla="*/ 2057712 h 2394332"/>
              <a:gd name="connsiteX28" fmla="*/ 440151 w 2398142"/>
              <a:gd name="connsiteY28" fmla="*/ 2125270 h 2394332"/>
              <a:gd name="connsiteX29" fmla="*/ 436350 w 2398142"/>
              <a:gd name="connsiteY29" fmla="*/ 2122428 h 2394332"/>
              <a:gd name="connsiteX30" fmla="*/ 94229 w 2398142"/>
              <a:gd name="connsiteY30" fmla="*/ 1663899 h 2394332"/>
              <a:gd name="connsiteX31" fmla="*/ 67481 w 2398142"/>
              <a:gd name="connsiteY31" fmla="*/ 1590818 h 2394332"/>
              <a:gd name="connsiteX32" fmla="*/ 42722 w 2398142"/>
              <a:gd name="connsiteY32" fmla="*/ 884102 h 2394332"/>
              <a:gd name="connsiteX33" fmla="*/ 114697 w 2398142"/>
              <a:gd name="connsiteY33" fmla="*/ 915310 h 2394332"/>
              <a:gd name="connsiteX34" fmla="*/ 100341 w 2398142"/>
              <a:gd name="connsiteY34" fmla="*/ 971142 h 2394332"/>
              <a:gd name="connsiteX35" fmla="*/ 77556 w 2398142"/>
              <a:gd name="connsiteY35" fmla="*/ 1197166 h 2394332"/>
              <a:gd name="connsiteX36" fmla="*/ 100341 w 2398142"/>
              <a:gd name="connsiteY36" fmla="*/ 1423191 h 2394332"/>
              <a:gd name="connsiteX37" fmla="*/ 114697 w 2398142"/>
              <a:gd name="connsiteY37" fmla="*/ 1479022 h 2394332"/>
              <a:gd name="connsiteX38" fmla="*/ 42722 w 2398142"/>
              <a:gd name="connsiteY38" fmla="*/ 1510230 h 2394332"/>
              <a:gd name="connsiteX39" fmla="*/ 24361 w 2398142"/>
              <a:gd name="connsiteY39" fmla="*/ 1438821 h 2394332"/>
              <a:gd name="connsiteX40" fmla="*/ 0 w 2398142"/>
              <a:gd name="connsiteY40" fmla="*/ 1197166 h 2394332"/>
              <a:gd name="connsiteX41" fmla="*/ 24361 w 2398142"/>
              <a:gd name="connsiteY41" fmla="*/ 955511 h 2394332"/>
              <a:gd name="connsiteX42" fmla="*/ 2355420 w 2398142"/>
              <a:gd name="connsiteY42" fmla="*/ 884102 h 2394332"/>
              <a:gd name="connsiteX43" fmla="*/ 2373781 w 2398142"/>
              <a:gd name="connsiteY43" fmla="*/ 955511 h 2394332"/>
              <a:gd name="connsiteX44" fmla="*/ 2398142 w 2398142"/>
              <a:gd name="connsiteY44" fmla="*/ 1197166 h 2394332"/>
              <a:gd name="connsiteX45" fmla="*/ 2373781 w 2398142"/>
              <a:gd name="connsiteY45" fmla="*/ 1438821 h 2394332"/>
              <a:gd name="connsiteX46" fmla="*/ 2355420 w 2398142"/>
              <a:gd name="connsiteY46" fmla="*/ 1510230 h 2394332"/>
              <a:gd name="connsiteX47" fmla="*/ 2283445 w 2398142"/>
              <a:gd name="connsiteY47" fmla="*/ 1479022 h 2394332"/>
              <a:gd name="connsiteX48" fmla="*/ 2297801 w 2398142"/>
              <a:gd name="connsiteY48" fmla="*/ 1423191 h 2394332"/>
              <a:gd name="connsiteX49" fmla="*/ 2320586 w 2398142"/>
              <a:gd name="connsiteY49" fmla="*/ 1197166 h 2394332"/>
              <a:gd name="connsiteX50" fmla="*/ 2297801 w 2398142"/>
              <a:gd name="connsiteY50" fmla="*/ 971142 h 2394332"/>
              <a:gd name="connsiteX51" fmla="*/ 2283445 w 2398142"/>
              <a:gd name="connsiteY51" fmla="*/ 915310 h 2394332"/>
              <a:gd name="connsiteX52" fmla="*/ 1957992 w 2398142"/>
              <a:gd name="connsiteY52" fmla="*/ 269063 h 2394332"/>
              <a:gd name="connsiteX53" fmla="*/ 1961792 w 2398142"/>
              <a:gd name="connsiteY53" fmla="*/ 271905 h 2394332"/>
              <a:gd name="connsiteX54" fmla="*/ 2303913 w 2398142"/>
              <a:gd name="connsiteY54" fmla="*/ 730433 h 2394332"/>
              <a:gd name="connsiteX55" fmla="*/ 2330661 w 2398142"/>
              <a:gd name="connsiteY55" fmla="*/ 803514 h 2394332"/>
              <a:gd name="connsiteX56" fmla="*/ 2253604 w 2398142"/>
              <a:gd name="connsiteY56" fmla="*/ 818412 h 2394332"/>
              <a:gd name="connsiteX57" fmla="*/ 2232452 w 2398142"/>
              <a:gd name="connsiteY57" fmla="*/ 760622 h 2394332"/>
              <a:gd name="connsiteX58" fmla="*/ 1992102 w 2398142"/>
              <a:gd name="connsiteY58" fmla="*/ 404135 h 2394332"/>
              <a:gd name="connsiteX59" fmla="*/ 1917817 w 2398142"/>
              <a:gd name="connsiteY59" fmla="*/ 336620 h 2394332"/>
              <a:gd name="connsiteX60" fmla="*/ 440151 w 2398142"/>
              <a:gd name="connsiteY60" fmla="*/ 269063 h 2394332"/>
              <a:gd name="connsiteX61" fmla="*/ 480325 w 2398142"/>
              <a:gd name="connsiteY61" fmla="*/ 336620 h 2394332"/>
              <a:gd name="connsiteX62" fmla="*/ 406040 w 2398142"/>
              <a:gd name="connsiteY62" fmla="*/ 404135 h 2394332"/>
              <a:gd name="connsiteX63" fmla="*/ 165690 w 2398142"/>
              <a:gd name="connsiteY63" fmla="*/ 760622 h 2394332"/>
              <a:gd name="connsiteX64" fmla="*/ 144539 w 2398142"/>
              <a:gd name="connsiteY64" fmla="*/ 818412 h 2394332"/>
              <a:gd name="connsiteX65" fmla="*/ 67481 w 2398142"/>
              <a:gd name="connsiteY65" fmla="*/ 803514 h 2394332"/>
              <a:gd name="connsiteX66" fmla="*/ 94229 w 2398142"/>
              <a:gd name="connsiteY66" fmla="*/ 730433 h 2394332"/>
              <a:gd name="connsiteX67" fmla="*/ 436350 w 2398142"/>
              <a:gd name="connsiteY67" fmla="*/ 271905 h 2394332"/>
              <a:gd name="connsiteX68" fmla="*/ 1236803 w 2398142"/>
              <a:gd name="connsiteY68" fmla="*/ 0 h 2394332"/>
              <a:gd name="connsiteX69" fmla="*/ 1321669 w 2398142"/>
              <a:gd name="connsiteY69" fmla="*/ 4286 h 2394332"/>
              <a:gd name="connsiteX70" fmla="*/ 1869483 w 2398142"/>
              <a:gd name="connsiteY70" fmla="*/ 202878 h 2394332"/>
              <a:gd name="connsiteX71" fmla="*/ 1894735 w 2398142"/>
              <a:gd name="connsiteY71" fmla="*/ 221761 h 2394332"/>
              <a:gd name="connsiteX72" fmla="*/ 1840552 w 2398142"/>
              <a:gd name="connsiteY72" fmla="*/ 277980 h 2394332"/>
              <a:gd name="connsiteX73" fmla="*/ 1826121 w 2398142"/>
              <a:gd name="connsiteY73" fmla="*/ 267188 h 2394332"/>
              <a:gd name="connsiteX74" fmla="*/ 1313740 w 2398142"/>
              <a:gd name="connsiteY74" fmla="*/ 81441 h 2394332"/>
              <a:gd name="connsiteX75" fmla="*/ 1246164 w 2398142"/>
              <a:gd name="connsiteY75" fmla="*/ 78029 h 2394332"/>
              <a:gd name="connsiteX76" fmla="*/ 1161339 w 2398142"/>
              <a:gd name="connsiteY76" fmla="*/ 0 h 2394332"/>
              <a:gd name="connsiteX77" fmla="*/ 1151978 w 2398142"/>
              <a:gd name="connsiteY77" fmla="*/ 78029 h 2394332"/>
              <a:gd name="connsiteX78" fmla="*/ 1084403 w 2398142"/>
              <a:gd name="connsiteY78" fmla="*/ 81441 h 2394332"/>
              <a:gd name="connsiteX79" fmla="*/ 572021 w 2398142"/>
              <a:gd name="connsiteY79" fmla="*/ 267188 h 2394332"/>
              <a:gd name="connsiteX80" fmla="*/ 557590 w 2398142"/>
              <a:gd name="connsiteY80" fmla="*/ 277980 h 2394332"/>
              <a:gd name="connsiteX81" fmla="*/ 503407 w 2398142"/>
              <a:gd name="connsiteY81" fmla="*/ 221761 h 2394332"/>
              <a:gd name="connsiteX82" fmla="*/ 528659 w 2398142"/>
              <a:gd name="connsiteY82" fmla="*/ 202878 h 2394332"/>
              <a:gd name="connsiteX83" fmla="*/ 1076473 w 2398142"/>
              <a:gd name="connsiteY83" fmla="*/ 4286 h 2394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398142" h="2394332">
                <a:moveTo>
                  <a:pt x="557590" y="2116353"/>
                </a:moveTo>
                <a:lnTo>
                  <a:pt x="572021" y="2127144"/>
                </a:lnTo>
                <a:cubicBezTo>
                  <a:pt x="721184" y="2227916"/>
                  <a:pt x="895892" y="2293747"/>
                  <a:pt x="1084403" y="2312891"/>
                </a:cubicBezTo>
                <a:lnTo>
                  <a:pt x="1151978" y="2316303"/>
                </a:lnTo>
                <a:lnTo>
                  <a:pt x="1161339" y="2394332"/>
                </a:lnTo>
                <a:lnTo>
                  <a:pt x="1076473" y="2390047"/>
                </a:lnTo>
                <a:cubicBezTo>
                  <a:pt x="874927" y="2369578"/>
                  <a:pt x="688137" y="2299196"/>
                  <a:pt x="528659" y="2191455"/>
                </a:cubicBezTo>
                <a:lnTo>
                  <a:pt x="503407" y="2172572"/>
                </a:lnTo>
                <a:close/>
                <a:moveTo>
                  <a:pt x="1840552" y="2116353"/>
                </a:moveTo>
                <a:lnTo>
                  <a:pt x="1894735" y="2172572"/>
                </a:lnTo>
                <a:lnTo>
                  <a:pt x="1869483" y="2191455"/>
                </a:lnTo>
                <a:cubicBezTo>
                  <a:pt x="1710006" y="2299196"/>
                  <a:pt x="1523216" y="2369578"/>
                  <a:pt x="1321669" y="2390047"/>
                </a:cubicBezTo>
                <a:lnTo>
                  <a:pt x="1236803" y="2394332"/>
                </a:lnTo>
                <a:lnTo>
                  <a:pt x="1246164" y="2316303"/>
                </a:lnTo>
                <a:lnTo>
                  <a:pt x="1313740" y="2312891"/>
                </a:lnTo>
                <a:cubicBezTo>
                  <a:pt x="1502250" y="2293747"/>
                  <a:pt x="1676959" y="2227916"/>
                  <a:pt x="1826121" y="2127144"/>
                </a:cubicBezTo>
                <a:close/>
                <a:moveTo>
                  <a:pt x="2253604" y="1575920"/>
                </a:moveTo>
                <a:lnTo>
                  <a:pt x="2330661" y="1590818"/>
                </a:lnTo>
                <a:lnTo>
                  <a:pt x="2303913" y="1663899"/>
                </a:lnTo>
                <a:cubicBezTo>
                  <a:pt x="2228068" y="1843218"/>
                  <a:pt x="2109842" y="2000246"/>
                  <a:pt x="1961792" y="2122428"/>
                </a:cubicBezTo>
                <a:lnTo>
                  <a:pt x="1957992" y="2125270"/>
                </a:lnTo>
                <a:lnTo>
                  <a:pt x="1917817" y="2057712"/>
                </a:lnTo>
                <a:lnTo>
                  <a:pt x="1992102" y="1990197"/>
                </a:lnTo>
                <a:cubicBezTo>
                  <a:pt x="2093579" y="1888720"/>
                  <a:pt x="2175700" y="1767887"/>
                  <a:pt x="2232452" y="1633711"/>
                </a:cubicBezTo>
                <a:close/>
                <a:moveTo>
                  <a:pt x="144539" y="1575920"/>
                </a:moveTo>
                <a:lnTo>
                  <a:pt x="165690" y="1633711"/>
                </a:lnTo>
                <a:cubicBezTo>
                  <a:pt x="222442" y="1767887"/>
                  <a:pt x="304563" y="1888720"/>
                  <a:pt x="406040" y="1990197"/>
                </a:cubicBezTo>
                <a:lnTo>
                  <a:pt x="480325" y="2057712"/>
                </a:lnTo>
                <a:lnTo>
                  <a:pt x="440151" y="2125270"/>
                </a:lnTo>
                <a:lnTo>
                  <a:pt x="436350" y="2122428"/>
                </a:lnTo>
                <a:cubicBezTo>
                  <a:pt x="288300" y="2000246"/>
                  <a:pt x="170074" y="1843218"/>
                  <a:pt x="94229" y="1663899"/>
                </a:cubicBezTo>
                <a:lnTo>
                  <a:pt x="67481" y="1590818"/>
                </a:lnTo>
                <a:close/>
                <a:moveTo>
                  <a:pt x="42722" y="884102"/>
                </a:moveTo>
                <a:lnTo>
                  <a:pt x="114697" y="915310"/>
                </a:lnTo>
                <a:lnTo>
                  <a:pt x="100341" y="971142"/>
                </a:lnTo>
                <a:cubicBezTo>
                  <a:pt x="85402" y="1044150"/>
                  <a:pt x="77556" y="1119742"/>
                  <a:pt x="77556" y="1197166"/>
                </a:cubicBezTo>
                <a:cubicBezTo>
                  <a:pt x="77556" y="1274591"/>
                  <a:pt x="85402" y="1350183"/>
                  <a:pt x="100341" y="1423191"/>
                </a:cubicBezTo>
                <a:lnTo>
                  <a:pt x="114697" y="1479022"/>
                </a:lnTo>
                <a:lnTo>
                  <a:pt x="42722" y="1510230"/>
                </a:lnTo>
                <a:lnTo>
                  <a:pt x="24361" y="1438821"/>
                </a:lnTo>
                <a:cubicBezTo>
                  <a:pt x="8388" y="1360764"/>
                  <a:pt x="0" y="1279945"/>
                  <a:pt x="0" y="1197166"/>
                </a:cubicBezTo>
                <a:cubicBezTo>
                  <a:pt x="0" y="1114388"/>
                  <a:pt x="8388" y="1033568"/>
                  <a:pt x="24361" y="955511"/>
                </a:cubicBezTo>
                <a:close/>
                <a:moveTo>
                  <a:pt x="2355420" y="884102"/>
                </a:moveTo>
                <a:lnTo>
                  <a:pt x="2373781" y="955511"/>
                </a:lnTo>
                <a:cubicBezTo>
                  <a:pt x="2389754" y="1033568"/>
                  <a:pt x="2398142" y="1114388"/>
                  <a:pt x="2398142" y="1197166"/>
                </a:cubicBezTo>
                <a:cubicBezTo>
                  <a:pt x="2398142" y="1279945"/>
                  <a:pt x="2389754" y="1360764"/>
                  <a:pt x="2373781" y="1438821"/>
                </a:cubicBezTo>
                <a:lnTo>
                  <a:pt x="2355420" y="1510230"/>
                </a:lnTo>
                <a:lnTo>
                  <a:pt x="2283445" y="1479022"/>
                </a:lnTo>
                <a:lnTo>
                  <a:pt x="2297801" y="1423191"/>
                </a:lnTo>
                <a:cubicBezTo>
                  <a:pt x="2312741" y="1350183"/>
                  <a:pt x="2320586" y="1274591"/>
                  <a:pt x="2320586" y="1197166"/>
                </a:cubicBezTo>
                <a:cubicBezTo>
                  <a:pt x="2320586" y="1119742"/>
                  <a:pt x="2312741" y="1044150"/>
                  <a:pt x="2297801" y="971142"/>
                </a:cubicBezTo>
                <a:lnTo>
                  <a:pt x="2283445" y="915310"/>
                </a:lnTo>
                <a:close/>
                <a:moveTo>
                  <a:pt x="1957992" y="269063"/>
                </a:moveTo>
                <a:lnTo>
                  <a:pt x="1961792" y="271905"/>
                </a:lnTo>
                <a:cubicBezTo>
                  <a:pt x="2109842" y="394086"/>
                  <a:pt x="2228068" y="551115"/>
                  <a:pt x="2303913" y="730433"/>
                </a:cubicBezTo>
                <a:lnTo>
                  <a:pt x="2330661" y="803514"/>
                </a:lnTo>
                <a:lnTo>
                  <a:pt x="2253604" y="818412"/>
                </a:lnTo>
                <a:lnTo>
                  <a:pt x="2232452" y="760622"/>
                </a:lnTo>
                <a:cubicBezTo>
                  <a:pt x="2175700" y="626446"/>
                  <a:pt x="2093579" y="505612"/>
                  <a:pt x="1992102" y="404135"/>
                </a:cubicBezTo>
                <a:lnTo>
                  <a:pt x="1917817" y="336620"/>
                </a:lnTo>
                <a:close/>
                <a:moveTo>
                  <a:pt x="440151" y="269063"/>
                </a:moveTo>
                <a:lnTo>
                  <a:pt x="480325" y="336620"/>
                </a:lnTo>
                <a:lnTo>
                  <a:pt x="406040" y="404135"/>
                </a:lnTo>
                <a:cubicBezTo>
                  <a:pt x="304563" y="505612"/>
                  <a:pt x="222442" y="626446"/>
                  <a:pt x="165690" y="760622"/>
                </a:cubicBezTo>
                <a:lnTo>
                  <a:pt x="144539" y="818412"/>
                </a:lnTo>
                <a:lnTo>
                  <a:pt x="67481" y="803514"/>
                </a:lnTo>
                <a:lnTo>
                  <a:pt x="94229" y="730433"/>
                </a:lnTo>
                <a:cubicBezTo>
                  <a:pt x="170074" y="551115"/>
                  <a:pt x="288300" y="394086"/>
                  <a:pt x="436350" y="271905"/>
                </a:cubicBezTo>
                <a:close/>
                <a:moveTo>
                  <a:pt x="1236803" y="0"/>
                </a:moveTo>
                <a:lnTo>
                  <a:pt x="1321669" y="4286"/>
                </a:lnTo>
                <a:cubicBezTo>
                  <a:pt x="1523216" y="24754"/>
                  <a:pt x="1710006" y="95137"/>
                  <a:pt x="1869483" y="202878"/>
                </a:cubicBezTo>
                <a:lnTo>
                  <a:pt x="1894735" y="221761"/>
                </a:lnTo>
                <a:lnTo>
                  <a:pt x="1840552" y="277980"/>
                </a:lnTo>
                <a:lnTo>
                  <a:pt x="1826121" y="267188"/>
                </a:lnTo>
                <a:cubicBezTo>
                  <a:pt x="1676959" y="166416"/>
                  <a:pt x="1502250" y="100586"/>
                  <a:pt x="1313740" y="81441"/>
                </a:cubicBezTo>
                <a:lnTo>
                  <a:pt x="1246164" y="78029"/>
                </a:lnTo>
                <a:close/>
                <a:moveTo>
                  <a:pt x="1161339" y="0"/>
                </a:moveTo>
                <a:lnTo>
                  <a:pt x="1151978" y="78029"/>
                </a:lnTo>
                <a:lnTo>
                  <a:pt x="1084403" y="81441"/>
                </a:lnTo>
                <a:cubicBezTo>
                  <a:pt x="895892" y="100586"/>
                  <a:pt x="721184" y="166416"/>
                  <a:pt x="572021" y="267188"/>
                </a:cubicBezTo>
                <a:lnTo>
                  <a:pt x="557590" y="277980"/>
                </a:lnTo>
                <a:lnTo>
                  <a:pt x="503407" y="221761"/>
                </a:lnTo>
                <a:lnTo>
                  <a:pt x="528659" y="202878"/>
                </a:lnTo>
                <a:cubicBezTo>
                  <a:pt x="688137" y="95137"/>
                  <a:pt x="874927" y="24754"/>
                  <a:pt x="1076473" y="428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00AE1948-B1C8-7D26-565E-9A9FACC8C5FB}"/>
              </a:ext>
            </a:extLst>
          </p:cNvPr>
          <p:cNvSpPr/>
          <p:nvPr/>
        </p:nvSpPr>
        <p:spPr>
          <a:xfrm>
            <a:off x="421154" y="2810255"/>
            <a:ext cx="1552789" cy="1550676"/>
          </a:xfrm>
          <a:custGeom>
            <a:avLst/>
            <a:gdLst>
              <a:gd name="connsiteX0" fmla="*/ 639710 w 2398142"/>
              <a:gd name="connsiteY0" fmla="*/ 2166908 h 2394879"/>
              <a:gd name="connsiteX1" fmla="*/ 664490 w 2398142"/>
              <a:gd name="connsiteY1" fmla="*/ 2181963 h 2394879"/>
              <a:gd name="connsiteX2" fmla="*/ 1199071 w 2398142"/>
              <a:gd name="connsiteY2" fmla="*/ 2317323 h 2394879"/>
              <a:gd name="connsiteX3" fmla="*/ 1733652 w 2398142"/>
              <a:gd name="connsiteY3" fmla="*/ 2181963 h 2394879"/>
              <a:gd name="connsiteX4" fmla="*/ 1758432 w 2398142"/>
              <a:gd name="connsiteY4" fmla="*/ 2166908 h 2394879"/>
              <a:gd name="connsiteX5" fmla="*/ 1813376 w 2398142"/>
              <a:gd name="connsiteY5" fmla="*/ 2224183 h 2394879"/>
              <a:gd name="connsiteX6" fmla="*/ 1770620 w 2398142"/>
              <a:gd name="connsiteY6" fmla="*/ 2250158 h 2394879"/>
              <a:gd name="connsiteX7" fmla="*/ 1199071 w 2398142"/>
              <a:gd name="connsiteY7" fmla="*/ 2394879 h 2394879"/>
              <a:gd name="connsiteX8" fmla="*/ 627522 w 2398142"/>
              <a:gd name="connsiteY8" fmla="*/ 2250158 h 2394879"/>
              <a:gd name="connsiteX9" fmla="*/ 584766 w 2398142"/>
              <a:gd name="connsiteY9" fmla="*/ 2224183 h 2394879"/>
              <a:gd name="connsiteX10" fmla="*/ 2355564 w 2398142"/>
              <a:gd name="connsiteY10" fmla="*/ 883304 h 2394879"/>
              <a:gd name="connsiteX11" fmla="*/ 2373781 w 2398142"/>
              <a:gd name="connsiteY11" fmla="*/ 954153 h 2394879"/>
              <a:gd name="connsiteX12" fmla="*/ 2398142 w 2398142"/>
              <a:gd name="connsiteY12" fmla="*/ 1195808 h 2394879"/>
              <a:gd name="connsiteX13" fmla="*/ 1961792 w 2398142"/>
              <a:gd name="connsiteY13" fmla="*/ 2121070 h 2394879"/>
              <a:gd name="connsiteX14" fmla="*/ 1925850 w 2398142"/>
              <a:gd name="connsiteY14" fmla="*/ 2147946 h 2394879"/>
              <a:gd name="connsiteX15" fmla="*/ 1891712 w 2398142"/>
              <a:gd name="connsiteY15" fmla="*/ 2076738 h 2394879"/>
              <a:gd name="connsiteX16" fmla="*/ 1912459 w 2398142"/>
              <a:gd name="connsiteY16" fmla="*/ 2061224 h 2394879"/>
              <a:gd name="connsiteX17" fmla="*/ 2320586 w 2398142"/>
              <a:gd name="connsiteY17" fmla="*/ 1195808 h 2394879"/>
              <a:gd name="connsiteX18" fmla="*/ 2297801 w 2398142"/>
              <a:gd name="connsiteY18" fmla="*/ 969784 h 2394879"/>
              <a:gd name="connsiteX19" fmla="*/ 2285342 w 2398142"/>
              <a:gd name="connsiteY19" fmla="*/ 921329 h 2394879"/>
              <a:gd name="connsiteX20" fmla="*/ 42578 w 2398142"/>
              <a:gd name="connsiteY20" fmla="*/ 883304 h 2394879"/>
              <a:gd name="connsiteX21" fmla="*/ 112800 w 2398142"/>
              <a:gd name="connsiteY21" fmla="*/ 921329 h 2394879"/>
              <a:gd name="connsiteX22" fmla="*/ 100341 w 2398142"/>
              <a:gd name="connsiteY22" fmla="*/ 969784 h 2394879"/>
              <a:gd name="connsiteX23" fmla="*/ 77556 w 2398142"/>
              <a:gd name="connsiteY23" fmla="*/ 1195808 h 2394879"/>
              <a:gd name="connsiteX24" fmla="*/ 485683 w 2398142"/>
              <a:gd name="connsiteY24" fmla="*/ 2061224 h 2394879"/>
              <a:gd name="connsiteX25" fmla="*/ 506430 w 2398142"/>
              <a:gd name="connsiteY25" fmla="*/ 2076738 h 2394879"/>
              <a:gd name="connsiteX26" fmla="*/ 472292 w 2398142"/>
              <a:gd name="connsiteY26" fmla="*/ 2147946 h 2394879"/>
              <a:gd name="connsiteX27" fmla="*/ 436350 w 2398142"/>
              <a:gd name="connsiteY27" fmla="*/ 2121070 h 2394879"/>
              <a:gd name="connsiteX28" fmla="*/ 0 w 2398142"/>
              <a:gd name="connsiteY28" fmla="*/ 1195808 h 2394879"/>
              <a:gd name="connsiteX29" fmla="*/ 24361 w 2398142"/>
              <a:gd name="connsiteY29" fmla="*/ 954153 h 2394879"/>
              <a:gd name="connsiteX30" fmla="*/ 1263680 w 2398142"/>
              <a:gd name="connsiteY30" fmla="*/ 0 h 2394879"/>
              <a:gd name="connsiteX31" fmla="*/ 1321669 w 2398142"/>
              <a:gd name="connsiteY31" fmla="*/ 2928 h 2394879"/>
              <a:gd name="connsiteX32" fmla="*/ 2303913 w 2398142"/>
              <a:gd name="connsiteY32" fmla="*/ 729075 h 2394879"/>
              <a:gd name="connsiteX33" fmla="*/ 2318188 w 2398142"/>
              <a:gd name="connsiteY33" fmla="*/ 768077 h 2394879"/>
              <a:gd name="connsiteX34" fmla="*/ 2240292 w 2398142"/>
              <a:gd name="connsiteY34" fmla="*/ 780686 h 2394879"/>
              <a:gd name="connsiteX35" fmla="*/ 2232452 w 2398142"/>
              <a:gd name="connsiteY35" fmla="*/ 759264 h 2394879"/>
              <a:gd name="connsiteX36" fmla="*/ 1313740 w 2398142"/>
              <a:gd name="connsiteY36" fmla="*/ 80083 h 2394879"/>
              <a:gd name="connsiteX37" fmla="*/ 1275785 w 2398142"/>
              <a:gd name="connsiteY37" fmla="*/ 78167 h 2394879"/>
              <a:gd name="connsiteX38" fmla="*/ 1134462 w 2398142"/>
              <a:gd name="connsiteY38" fmla="*/ 0 h 2394879"/>
              <a:gd name="connsiteX39" fmla="*/ 1122357 w 2398142"/>
              <a:gd name="connsiteY39" fmla="*/ 78167 h 2394879"/>
              <a:gd name="connsiteX40" fmla="*/ 1084403 w 2398142"/>
              <a:gd name="connsiteY40" fmla="*/ 80083 h 2394879"/>
              <a:gd name="connsiteX41" fmla="*/ 165690 w 2398142"/>
              <a:gd name="connsiteY41" fmla="*/ 759264 h 2394879"/>
              <a:gd name="connsiteX42" fmla="*/ 157850 w 2398142"/>
              <a:gd name="connsiteY42" fmla="*/ 780686 h 2394879"/>
              <a:gd name="connsiteX43" fmla="*/ 79954 w 2398142"/>
              <a:gd name="connsiteY43" fmla="*/ 768077 h 2394879"/>
              <a:gd name="connsiteX44" fmla="*/ 94229 w 2398142"/>
              <a:gd name="connsiteY44" fmla="*/ 729075 h 2394879"/>
              <a:gd name="connsiteX45" fmla="*/ 1076473 w 2398142"/>
              <a:gd name="connsiteY45" fmla="*/ 2928 h 239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98142" h="2394879">
                <a:moveTo>
                  <a:pt x="639710" y="2166908"/>
                </a:moveTo>
                <a:lnTo>
                  <a:pt x="664490" y="2181963"/>
                </a:lnTo>
                <a:cubicBezTo>
                  <a:pt x="823401" y="2268288"/>
                  <a:pt x="1005510" y="2317323"/>
                  <a:pt x="1199071" y="2317323"/>
                </a:cubicBezTo>
                <a:cubicBezTo>
                  <a:pt x="1392632" y="2317323"/>
                  <a:pt x="1574741" y="2268288"/>
                  <a:pt x="1733652" y="2181963"/>
                </a:cubicBezTo>
                <a:lnTo>
                  <a:pt x="1758432" y="2166908"/>
                </a:lnTo>
                <a:lnTo>
                  <a:pt x="1813376" y="2224183"/>
                </a:lnTo>
                <a:lnTo>
                  <a:pt x="1770620" y="2250158"/>
                </a:lnTo>
                <a:cubicBezTo>
                  <a:pt x="1600719" y="2342453"/>
                  <a:pt x="1406018" y="2394879"/>
                  <a:pt x="1199071" y="2394879"/>
                </a:cubicBezTo>
                <a:cubicBezTo>
                  <a:pt x="992125" y="2394879"/>
                  <a:pt x="797423" y="2342453"/>
                  <a:pt x="627522" y="2250158"/>
                </a:cubicBezTo>
                <a:lnTo>
                  <a:pt x="584766" y="2224183"/>
                </a:lnTo>
                <a:close/>
                <a:moveTo>
                  <a:pt x="2355564" y="883304"/>
                </a:moveTo>
                <a:lnTo>
                  <a:pt x="2373781" y="954153"/>
                </a:lnTo>
                <a:cubicBezTo>
                  <a:pt x="2389754" y="1032210"/>
                  <a:pt x="2398142" y="1113029"/>
                  <a:pt x="2398142" y="1195808"/>
                </a:cubicBezTo>
                <a:cubicBezTo>
                  <a:pt x="2398142" y="1568312"/>
                  <a:pt x="2228282" y="1901143"/>
                  <a:pt x="1961792" y="2121070"/>
                </a:cubicBezTo>
                <a:lnTo>
                  <a:pt x="1925850" y="2147946"/>
                </a:lnTo>
                <a:lnTo>
                  <a:pt x="1891712" y="2076738"/>
                </a:lnTo>
                <a:lnTo>
                  <a:pt x="1912459" y="2061224"/>
                </a:lnTo>
                <a:cubicBezTo>
                  <a:pt x="2161712" y="1855522"/>
                  <a:pt x="2320586" y="1544218"/>
                  <a:pt x="2320586" y="1195808"/>
                </a:cubicBezTo>
                <a:cubicBezTo>
                  <a:pt x="2320586" y="1118384"/>
                  <a:pt x="2312740" y="1042792"/>
                  <a:pt x="2297801" y="969784"/>
                </a:cubicBezTo>
                <a:lnTo>
                  <a:pt x="2285342" y="921329"/>
                </a:lnTo>
                <a:close/>
                <a:moveTo>
                  <a:pt x="42578" y="883304"/>
                </a:moveTo>
                <a:lnTo>
                  <a:pt x="112800" y="921329"/>
                </a:lnTo>
                <a:lnTo>
                  <a:pt x="100341" y="969784"/>
                </a:lnTo>
                <a:cubicBezTo>
                  <a:pt x="85402" y="1042792"/>
                  <a:pt x="77556" y="1118384"/>
                  <a:pt x="77556" y="1195808"/>
                </a:cubicBezTo>
                <a:cubicBezTo>
                  <a:pt x="77556" y="1544218"/>
                  <a:pt x="236430" y="1855522"/>
                  <a:pt x="485683" y="2061224"/>
                </a:cubicBezTo>
                <a:lnTo>
                  <a:pt x="506430" y="2076738"/>
                </a:lnTo>
                <a:lnTo>
                  <a:pt x="472292" y="2147946"/>
                </a:lnTo>
                <a:lnTo>
                  <a:pt x="436350" y="2121070"/>
                </a:lnTo>
                <a:cubicBezTo>
                  <a:pt x="169860" y="1901143"/>
                  <a:pt x="0" y="1568312"/>
                  <a:pt x="0" y="1195808"/>
                </a:cubicBezTo>
                <a:cubicBezTo>
                  <a:pt x="0" y="1113029"/>
                  <a:pt x="8388" y="1032210"/>
                  <a:pt x="24361" y="954153"/>
                </a:cubicBezTo>
                <a:close/>
                <a:moveTo>
                  <a:pt x="1263680" y="0"/>
                </a:moveTo>
                <a:lnTo>
                  <a:pt x="1321669" y="2928"/>
                </a:lnTo>
                <a:cubicBezTo>
                  <a:pt x="1765071" y="47958"/>
                  <a:pt x="2137053" y="334575"/>
                  <a:pt x="2303913" y="729075"/>
                </a:cubicBezTo>
                <a:lnTo>
                  <a:pt x="2318188" y="768077"/>
                </a:lnTo>
                <a:lnTo>
                  <a:pt x="2240292" y="780686"/>
                </a:lnTo>
                <a:lnTo>
                  <a:pt x="2232452" y="759264"/>
                </a:lnTo>
                <a:cubicBezTo>
                  <a:pt x="2076385" y="390279"/>
                  <a:pt x="1728462" y="122201"/>
                  <a:pt x="1313740" y="80083"/>
                </a:cubicBezTo>
                <a:lnTo>
                  <a:pt x="1275785" y="78167"/>
                </a:lnTo>
                <a:close/>
                <a:moveTo>
                  <a:pt x="1134462" y="0"/>
                </a:moveTo>
                <a:lnTo>
                  <a:pt x="1122357" y="78167"/>
                </a:lnTo>
                <a:lnTo>
                  <a:pt x="1084403" y="80083"/>
                </a:lnTo>
                <a:cubicBezTo>
                  <a:pt x="669680" y="122201"/>
                  <a:pt x="321758" y="390279"/>
                  <a:pt x="165690" y="759264"/>
                </a:cubicBezTo>
                <a:lnTo>
                  <a:pt x="157850" y="780686"/>
                </a:lnTo>
                <a:lnTo>
                  <a:pt x="79954" y="768077"/>
                </a:lnTo>
                <a:lnTo>
                  <a:pt x="94229" y="729075"/>
                </a:lnTo>
                <a:cubicBezTo>
                  <a:pt x="261089" y="334575"/>
                  <a:pt x="633071" y="47958"/>
                  <a:pt x="1076473" y="292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B27930E4-E39B-8560-3024-FB17E5857251}"/>
              </a:ext>
            </a:extLst>
          </p:cNvPr>
          <p:cNvSpPr/>
          <p:nvPr/>
        </p:nvSpPr>
        <p:spPr>
          <a:xfrm>
            <a:off x="2309553" y="2811741"/>
            <a:ext cx="1552789" cy="1549714"/>
          </a:xfrm>
          <a:custGeom>
            <a:avLst/>
            <a:gdLst>
              <a:gd name="connsiteX0" fmla="*/ 1598714 w 2398142"/>
              <a:gd name="connsiteY0" fmla="*/ 2241209 h 2393393"/>
              <a:gd name="connsiteX1" fmla="*/ 1646052 w 2398142"/>
              <a:gd name="connsiteY1" fmla="*/ 2306393 h 2393393"/>
              <a:gd name="connsiteX2" fmla="*/ 1555638 w 2398142"/>
              <a:gd name="connsiteY2" fmla="*/ 2339485 h 2393393"/>
              <a:gd name="connsiteX3" fmla="*/ 1199071 w 2398142"/>
              <a:gd name="connsiteY3" fmla="*/ 2393393 h 2393393"/>
              <a:gd name="connsiteX4" fmla="*/ 842504 w 2398142"/>
              <a:gd name="connsiteY4" fmla="*/ 2339485 h 2393393"/>
              <a:gd name="connsiteX5" fmla="*/ 752090 w 2398142"/>
              <a:gd name="connsiteY5" fmla="*/ 2306393 h 2393393"/>
              <a:gd name="connsiteX6" fmla="*/ 799428 w 2398142"/>
              <a:gd name="connsiteY6" fmla="*/ 2241209 h 2393393"/>
              <a:gd name="connsiteX7" fmla="*/ 865567 w 2398142"/>
              <a:gd name="connsiteY7" fmla="*/ 2265416 h 2393393"/>
              <a:gd name="connsiteX8" fmla="*/ 1199071 w 2398142"/>
              <a:gd name="connsiteY8" fmla="*/ 2315837 h 2393393"/>
              <a:gd name="connsiteX9" fmla="*/ 1532575 w 2398142"/>
              <a:gd name="connsiteY9" fmla="*/ 2265416 h 2393393"/>
              <a:gd name="connsiteX10" fmla="*/ 2273576 w 2398142"/>
              <a:gd name="connsiteY10" fmla="*/ 1514563 h 2393393"/>
              <a:gd name="connsiteX11" fmla="*/ 2352885 w 2398142"/>
              <a:gd name="connsiteY11" fmla="*/ 1517245 h 2393393"/>
              <a:gd name="connsiteX12" fmla="*/ 2344234 w 2398142"/>
              <a:gd name="connsiteY12" fmla="*/ 1550889 h 2393393"/>
              <a:gd name="connsiteX13" fmla="*/ 1869483 w 2398142"/>
              <a:gd name="connsiteY13" fmla="*/ 2188611 h 2393393"/>
              <a:gd name="connsiteX14" fmla="*/ 1792790 w 2398142"/>
              <a:gd name="connsiteY14" fmla="*/ 2235203 h 2393393"/>
              <a:gd name="connsiteX15" fmla="*/ 1772665 w 2398142"/>
              <a:gd name="connsiteY15" fmla="*/ 2156775 h 2393393"/>
              <a:gd name="connsiteX16" fmla="*/ 1826121 w 2398142"/>
              <a:gd name="connsiteY16" fmla="*/ 2124300 h 2393393"/>
              <a:gd name="connsiteX17" fmla="*/ 2270165 w 2398142"/>
              <a:gd name="connsiteY17" fmla="*/ 1527827 h 2393393"/>
              <a:gd name="connsiteX18" fmla="*/ 124567 w 2398142"/>
              <a:gd name="connsiteY18" fmla="*/ 1514563 h 2393393"/>
              <a:gd name="connsiteX19" fmla="*/ 127977 w 2398142"/>
              <a:gd name="connsiteY19" fmla="*/ 1527827 h 2393393"/>
              <a:gd name="connsiteX20" fmla="*/ 572021 w 2398142"/>
              <a:gd name="connsiteY20" fmla="*/ 2124300 h 2393393"/>
              <a:gd name="connsiteX21" fmla="*/ 625477 w 2398142"/>
              <a:gd name="connsiteY21" fmla="*/ 2156775 h 2393393"/>
              <a:gd name="connsiteX22" fmla="*/ 605352 w 2398142"/>
              <a:gd name="connsiteY22" fmla="*/ 2235203 h 2393393"/>
              <a:gd name="connsiteX23" fmla="*/ 528659 w 2398142"/>
              <a:gd name="connsiteY23" fmla="*/ 2188611 h 2393393"/>
              <a:gd name="connsiteX24" fmla="*/ 53908 w 2398142"/>
              <a:gd name="connsiteY24" fmla="*/ 1550889 h 2393393"/>
              <a:gd name="connsiteX25" fmla="*/ 45257 w 2398142"/>
              <a:gd name="connsiteY25" fmla="*/ 1517245 h 2393393"/>
              <a:gd name="connsiteX26" fmla="*/ 2165493 w 2398142"/>
              <a:gd name="connsiteY26" fmla="*/ 486645 h 2393393"/>
              <a:gd name="connsiteX27" fmla="*/ 2193360 w 2398142"/>
              <a:gd name="connsiteY27" fmla="*/ 523910 h 2393393"/>
              <a:gd name="connsiteX28" fmla="*/ 2398142 w 2398142"/>
              <a:gd name="connsiteY28" fmla="*/ 1194322 h 2393393"/>
              <a:gd name="connsiteX29" fmla="*/ 2391951 w 2398142"/>
              <a:gd name="connsiteY29" fmla="*/ 1316920 h 2393393"/>
              <a:gd name="connsiteX30" fmla="*/ 2386191 w 2398142"/>
              <a:gd name="connsiteY30" fmla="*/ 1354667 h 2393393"/>
              <a:gd name="connsiteX31" fmla="*/ 2312892 w 2398142"/>
              <a:gd name="connsiteY31" fmla="*/ 1321467 h 2393393"/>
              <a:gd name="connsiteX32" fmla="*/ 2314796 w 2398142"/>
              <a:gd name="connsiteY32" fmla="*/ 1308991 h 2393393"/>
              <a:gd name="connsiteX33" fmla="*/ 2320586 w 2398142"/>
              <a:gd name="connsiteY33" fmla="*/ 1194322 h 2393393"/>
              <a:gd name="connsiteX34" fmla="*/ 2129049 w 2398142"/>
              <a:gd name="connsiteY34" fmla="*/ 567272 h 2393393"/>
              <a:gd name="connsiteX35" fmla="*/ 2114561 w 2398142"/>
              <a:gd name="connsiteY35" fmla="*/ 547898 h 2393393"/>
              <a:gd name="connsiteX36" fmla="*/ 232649 w 2398142"/>
              <a:gd name="connsiteY36" fmla="*/ 486645 h 2393393"/>
              <a:gd name="connsiteX37" fmla="*/ 283581 w 2398142"/>
              <a:gd name="connsiteY37" fmla="*/ 547898 h 2393393"/>
              <a:gd name="connsiteX38" fmla="*/ 269093 w 2398142"/>
              <a:gd name="connsiteY38" fmla="*/ 567272 h 2393393"/>
              <a:gd name="connsiteX39" fmla="*/ 77556 w 2398142"/>
              <a:gd name="connsiteY39" fmla="*/ 1194322 h 2393393"/>
              <a:gd name="connsiteX40" fmla="*/ 83346 w 2398142"/>
              <a:gd name="connsiteY40" fmla="*/ 1308991 h 2393393"/>
              <a:gd name="connsiteX41" fmla="*/ 85250 w 2398142"/>
              <a:gd name="connsiteY41" fmla="*/ 1321467 h 2393393"/>
              <a:gd name="connsiteX42" fmla="*/ 11952 w 2398142"/>
              <a:gd name="connsiteY42" fmla="*/ 1354667 h 2393393"/>
              <a:gd name="connsiteX43" fmla="*/ 6191 w 2398142"/>
              <a:gd name="connsiteY43" fmla="*/ 1316920 h 2393393"/>
              <a:gd name="connsiteX44" fmla="*/ 0 w 2398142"/>
              <a:gd name="connsiteY44" fmla="*/ 1194322 h 2393393"/>
              <a:gd name="connsiteX45" fmla="*/ 204782 w 2398142"/>
              <a:gd name="connsiteY45" fmla="*/ 523910 h 2393393"/>
              <a:gd name="connsiteX46" fmla="*/ 1293107 w 2398142"/>
              <a:gd name="connsiteY46" fmla="*/ 0 h 2393393"/>
              <a:gd name="connsiteX47" fmla="*/ 1321669 w 2398142"/>
              <a:gd name="connsiteY47" fmla="*/ 1442 h 2393393"/>
              <a:gd name="connsiteX48" fmla="*/ 2046943 w 2398142"/>
              <a:gd name="connsiteY48" fmla="*/ 346451 h 2393393"/>
              <a:gd name="connsiteX49" fmla="*/ 2049792 w 2398142"/>
              <a:gd name="connsiteY49" fmla="*/ 349585 h 2393393"/>
              <a:gd name="connsiteX50" fmla="*/ 1977732 w 2398142"/>
              <a:gd name="connsiteY50" fmla="*/ 388231 h 2393393"/>
              <a:gd name="connsiteX51" fmla="*/ 1912459 w 2398142"/>
              <a:gd name="connsiteY51" fmla="*/ 328907 h 2393393"/>
              <a:gd name="connsiteX52" fmla="*/ 1313740 w 2398142"/>
              <a:gd name="connsiteY52" fmla="*/ 78597 h 2393393"/>
              <a:gd name="connsiteX53" fmla="*/ 1307902 w 2398142"/>
              <a:gd name="connsiteY53" fmla="*/ 78303 h 2393393"/>
              <a:gd name="connsiteX54" fmla="*/ 1105035 w 2398142"/>
              <a:gd name="connsiteY54" fmla="*/ 0 h 2393393"/>
              <a:gd name="connsiteX55" fmla="*/ 1090240 w 2398142"/>
              <a:gd name="connsiteY55" fmla="*/ 78303 h 2393393"/>
              <a:gd name="connsiteX56" fmla="*/ 1084403 w 2398142"/>
              <a:gd name="connsiteY56" fmla="*/ 78597 h 2393393"/>
              <a:gd name="connsiteX57" fmla="*/ 485683 w 2398142"/>
              <a:gd name="connsiteY57" fmla="*/ 328907 h 2393393"/>
              <a:gd name="connsiteX58" fmla="*/ 420410 w 2398142"/>
              <a:gd name="connsiteY58" fmla="*/ 388231 h 2393393"/>
              <a:gd name="connsiteX59" fmla="*/ 348351 w 2398142"/>
              <a:gd name="connsiteY59" fmla="*/ 349585 h 2393393"/>
              <a:gd name="connsiteX60" fmla="*/ 351200 w 2398142"/>
              <a:gd name="connsiteY60" fmla="*/ 346451 h 2393393"/>
              <a:gd name="connsiteX61" fmla="*/ 1076473 w 2398142"/>
              <a:gd name="connsiteY61" fmla="*/ 1442 h 23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398142" h="2393393">
                <a:moveTo>
                  <a:pt x="1598714" y="2241209"/>
                </a:moveTo>
                <a:lnTo>
                  <a:pt x="1646052" y="2306393"/>
                </a:lnTo>
                <a:lnTo>
                  <a:pt x="1555638" y="2339485"/>
                </a:lnTo>
                <a:cubicBezTo>
                  <a:pt x="1442999" y="2374520"/>
                  <a:pt x="1323239" y="2393393"/>
                  <a:pt x="1199071" y="2393393"/>
                </a:cubicBezTo>
                <a:cubicBezTo>
                  <a:pt x="1074903" y="2393393"/>
                  <a:pt x="955143" y="2374520"/>
                  <a:pt x="842504" y="2339485"/>
                </a:cubicBezTo>
                <a:lnTo>
                  <a:pt x="752090" y="2306393"/>
                </a:lnTo>
                <a:lnTo>
                  <a:pt x="799428" y="2241209"/>
                </a:lnTo>
                <a:lnTo>
                  <a:pt x="865567" y="2265416"/>
                </a:lnTo>
                <a:cubicBezTo>
                  <a:pt x="970921" y="2298185"/>
                  <a:pt x="1082934" y="2315837"/>
                  <a:pt x="1199071" y="2315837"/>
                </a:cubicBezTo>
                <a:cubicBezTo>
                  <a:pt x="1315208" y="2315837"/>
                  <a:pt x="1427222" y="2298185"/>
                  <a:pt x="1532575" y="2265416"/>
                </a:cubicBezTo>
                <a:close/>
                <a:moveTo>
                  <a:pt x="2273576" y="1514563"/>
                </a:moveTo>
                <a:lnTo>
                  <a:pt x="2352885" y="1517245"/>
                </a:lnTo>
                <a:lnTo>
                  <a:pt x="2344234" y="1550889"/>
                </a:lnTo>
                <a:cubicBezTo>
                  <a:pt x="2262487" y="1813715"/>
                  <a:pt x="2092752" y="2037774"/>
                  <a:pt x="1869483" y="2188611"/>
                </a:cubicBezTo>
                <a:lnTo>
                  <a:pt x="1792790" y="2235203"/>
                </a:lnTo>
                <a:lnTo>
                  <a:pt x="1772665" y="2156775"/>
                </a:lnTo>
                <a:lnTo>
                  <a:pt x="1826121" y="2124300"/>
                </a:lnTo>
                <a:cubicBezTo>
                  <a:pt x="2034948" y="1983219"/>
                  <a:pt x="2193705" y="1773652"/>
                  <a:pt x="2270165" y="1527827"/>
                </a:cubicBezTo>
                <a:close/>
                <a:moveTo>
                  <a:pt x="124567" y="1514563"/>
                </a:moveTo>
                <a:lnTo>
                  <a:pt x="127977" y="1527827"/>
                </a:lnTo>
                <a:cubicBezTo>
                  <a:pt x="204437" y="1773652"/>
                  <a:pt x="363194" y="1983219"/>
                  <a:pt x="572021" y="2124300"/>
                </a:cubicBezTo>
                <a:lnTo>
                  <a:pt x="625477" y="2156775"/>
                </a:lnTo>
                <a:lnTo>
                  <a:pt x="605352" y="2235203"/>
                </a:lnTo>
                <a:lnTo>
                  <a:pt x="528659" y="2188611"/>
                </a:lnTo>
                <a:cubicBezTo>
                  <a:pt x="305390" y="2037774"/>
                  <a:pt x="135655" y="1813715"/>
                  <a:pt x="53908" y="1550889"/>
                </a:cubicBezTo>
                <a:lnTo>
                  <a:pt x="45257" y="1517245"/>
                </a:lnTo>
                <a:close/>
                <a:moveTo>
                  <a:pt x="2165493" y="486645"/>
                </a:moveTo>
                <a:lnTo>
                  <a:pt x="2193360" y="523910"/>
                </a:lnTo>
                <a:cubicBezTo>
                  <a:pt x="2322649" y="715283"/>
                  <a:pt x="2398142" y="945986"/>
                  <a:pt x="2398142" y="1194322"/>
                </a:cubicBezTo>
                <a:cubicBezTo>
                  <a:pt x="2398142" y="1235711"/>
                  <a:pt x="2396045" y="1276611"/>
                  <a:pt x="2391951" y="1316920"/>
                </a:cubicBezTo>
                <a:lnTo>
                  <a:pt x="2386191" y="1354667"/>
                </a:lnTo>
                <a:lnTo>
                  <a:pt x="2312892" y="1321467"/>
                </a:lnTo>
                <a:lnTo>
                  <a:pt x="2314796" y="1308991"/>
                </a:lnTo>
                <a:cubicBezTo>
                  <a:pt x="2318625" y="1271288"/>
                  <a:pt x="2320586" y="1233034"/>
                  <a:pt x="2320586" y="1194322"/>
                </a:cubicBezTo>
                <a:cubicBezTo>
                  <a:pt x="2320586" y="962049"/>
                  <a:pt x="2249976" y="746267"/>
                  <a:pt x="2129049" y="567272"/>
                </a:cubicBezTo>
                <a:lnTo>
                  <a:pt x="2114561" y="547898"/>
                </a:lnTo>
                <a:close/>
                <a:moveTo>
                  <a:pt x="232649" y="486645"/>
                </a:moveTo>
                <a:lnTo>
                  <a:pt x="283581" y="547898"/>
                </a:lnTo>
                <a:lnTo>
                  <a:pt x="269093" y="567272"/>
                </a:lnTo>
                <a:cubicBezTo>
                  <a:pt x="148167" y="746267"/>
                  <a:pt x="77556" y="962049"/>
                  <a:pt x="77556" y="1194322"/>
                </a:cubicBezTo>
                <a:cubicBezTo>
                  <a:pt x="77556" y="1233034"/>
                  <a:pt x="79517" y="1271288"/>
                  <a:pt x="83346" y="1308991"/>
                </a:cubicBezTo>
                <a:lnTo>
                  <a:pt x="85250" y="1321467"/>
                </a:lnTo>
                <a:lnTo>
                  <a:pt x="11952" y="1354667"/>
                </a:lnTo>
                <a:lnTo>
                  <a:pt x="6191" y="1316920"/>
                </a:lnTo>
                <a:cubicBezTo>
                  <a:pt x="2097" y="1276611"/>
                  <a:pt x="0" y="1235711"/>
                  <a:pt x="0" y="1194322"/>
                </a:cubicBezTo>
                <a:cubicBezTo>
                  <a:pt x="0" y="945986"/>
                  <a:pt x="75493" y="715283"/>
                  <a:pt x="204782" y="523910"/>
                </a:cubicBezTo>
                <a:close/>
                <a:moveTo>
                  <a:pt x="1293107" y="0"/>
                </a:moveTo>
                <a:lnTo>
                  <a:pt x="1321669" y="1442"/>
                </a:lnTo>
                <a:cubicBezTo>
                  <a:pt x="1603834" y="30097"/>
                  <a:pt x="1857077" y="156585"/>
                  <a:pt x="2046943" y="346451"/>
                </a:cubicBezTo>
                <a:lnTo>
                  <a:pt x="2049792" y="349585"/>
                </a:lnTo>
                <a:lnTo>
                  <a:pt x="1977732" y="388231"/>
                </a:lnTo>
                <a:lnTo>
                  <a:pt x="1912459" y="328907"/>
                </a:lnTo>
                <a:cubicBezTo>
                  <a:pt x="1746290" y="191772"/>
                  <a:pt x="1539952" y="101570"/>
                  <a:pt x="1313740" y="78597"/>
                </a:cubicBezTo>
                <a:lnTo>
                  <a:pt x="1307902" y="78303"/>
                </a:lnTo>
                <a:close/>
                <a:moveTo>
                  <a:pt x="1105035" y="0"/>
                </a:moveTo>
                <a:lnTo>
                  <a:pt x="1090240" y="78303"/>
                </a:lnTo>
                <a:lnTo>
                  <a:pt x="1084403" y="78597"/>
                </a:lnTo>
                <a:cubicBezTo>
                  <a:pt x="858190" y="101570"/>
                  <a:pt x="651852" y="191772"/>
                  <a:pt x="485683" y="328907"/>
                </a:cubicBezTo>
                <a:lnTo>
                  <a:pt x="420410" y="388231"/>
                </a:lnTo>
                <a:lnTo>
                  <a:pt x="348351" y="349585"/>
                </a:lnTo>
                <a:lnTo>
                  <a:pt x="351200" y="346451"/>
                </a:lnTo>
                <a:cubicBezTo>
                  <a:pt x="541065" y="156585"/>
                  <a:pt x="794308" y="30097"/>
                  <a:pt x="1076473" y="144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F3E9F785-0C62-9E9F-518E-4A981FDB3C1B}"/>
              </a:ext>
            </a:extLst>
          </p:cNvPr>
          <p:cNvSpPr/>
          <p:nvPr/>
        </p:nvSpPr>
        <p:spPr>
          <a:xfrm>
            <a:off x="6062368" y="4766950"/>
            <a:ext cx="1552101" cy="1552101"/>
          </a:xfrm>
          <a:custGeom>
            <a:avLst/>
            <a:gdLst>
              <a:gd name="connsiteX0" fmla="*/ 1616163 w 2397080"/>
              <a:gd name="connsiteY0" fmla="*/ 2238847 h 2397080"/>
              <a:gd name="connsiteX1" fmla="*/ 1647491 w 2397080"/>
              <a:gd name="connsiteY1" fmla="*/ 2309891 h 2397080"/>
              <a:gd name="connsiteX2" fmla="*/ 1555107 w 2397080"/>
              <a:gd name="connsiteY2" fmla="*/ 2343703 h 2397080"/>
              <a:gd name="connsiteX3" fmla="*/ 1321138 w 2397080"/>
              <a:gd name="connsiteY3" fmla="*/ 2391421 h 2397080"/>
              <a:gd name="connsiteX4" fmla="*/ 1209055 w 2397080"/>
              <a:gd name="connsiteY4" fmla="*/ 2397080 h 2397080"/>
              <a:gd name="connsiteX5" fmla="*/ 1210812 w 2397080"/>
              <a:gd name="connsiteY5" fmla="*/ 2319436 h 2397080"/>
              <a:gd name="connsiteX6" fmla="*/ 1313208 w 2397080"/>
              <a:gd name="connsiteY6" fmla="*/ 2314265 h 2397080"/>
              <a:gd name="connsiteX7" fmla="*/ 1532044 w 2397080"/>
              <a:gd name="connsiteY7" fmla="*/ 2269634 h 2397080"/>
              <a:gd name="connsiteX8" fmla="*/ 780918 w 2397080"/>
              <a:gd name="connsiteY8" fmla="*/ 2238847 h 2397080"/>
              <a:gd name="connsiteX9" fmla="*/ 865036 w 2397080"/>
              <a:gd name="connsiteY9" fmla="*/ 2269634 h 2397080"/>
              <a:gd name="connsiteX10" fmla="*/ 1083872 w 2397080"/>
              <a:gd name="connsiteY10" fmla="*/ 2314265 h 2397080"/>
              <a:gd name="connsiteX11" fmla="*/ 1186268 w 2397080"/>
              <a:gd name="connsiteY11" fmla="*/ 2319436 h 2397080"/>
              <a:gd name="connsiteX12" fmla="*/ 1188025 w 2397080"/>
              <a:gd name="connsiteY12" fmla="*/ 2397080 h 2397080"/>
              <a:gd name="connsiteX13" fmla="*/ 1075942 w 2397080"/>
              <a:gd name="connsiteY13" fmla="*/ 2391421 h 2397080"/>
              <a:gd name="connsiteX14" fmla="*/ 841973 w 2397080"/>
              <a:gd name="connsiteY14" fmla="*/ 2343703 h 2397080"/>
              <a:gd name="connsiteX15" fmla="*/ 749590 w 2397080"/>
              <a:gd name="connsiteY15" fmla="*/ 2309891 h 2397080"/>
              <a:gd name="connsiteX16" fmla="*/ 1982480 w 2397080"/>
              <a:gd name="connsiteY16" fmla="*/ 1999834 h 2397080"/>
              <a:gd name="connsiteX17" fmla="*/ 2038621 w 2397080"/>
              <a:gd name="connsiteY17" fmla="*/ 2053492 h 2397080"/>
              <a:gd name="connsiteX18" fmla="*/ 1961261 w 2397080"/>
              <a:gd name="connsiteY18" fmla="*/ 2123802 h 2397080"/>
              <a:gd name="connsiteX19" fmla="*/ 1770089 w 2397080"/>
              <a:gd name="connsiteY19" fmla="*/ 2252890 h 2397080"/>
              <a:gd name="connsiteX20" fmla="*/ 1667164 w 2397080"/>
              <a:gd name="connsiteY20" fmla="*/ 2302471 h 2397080"/>
              <a:gd name="connsiteX21" fmla="*/ 1639053 w 2397080"/>
              <a:gd name="connsiteY21" fmla="*/ 2230009 h 2397080"/>
              <a:gd name="connsiteX22" fmla="*/ 1733121 w 2397080"/>
              <a:gd name="connsiteY22" fmla="*/ 2184695 h 2397080"/>
              <a:gd name="connsiteX23" fmla="*/ 1911928 w 2397080"/>
              <a:gd name="connsiteY23" fmla="*/ 2063956 h 2397080"/>
              <a:gd name="connsiteX24" fmla="*/ 414601 w 2397080"/>
              <a:gd name="connsiteY24" fmla="*/ 1999834 h 2397080"/>
              <a:gd name="connsiteX25" fmla="*/ 485152 w 2397080"/>
              <a:gd name="connsiteY25" fmla="*/ 2063956 h 2397080"/>
              <a:gd name="connsiteX26" fmla="*/ 663959 w 2397080"/>
              <a:gd name="connsiteY26" fmla="*/ 2184695 h 2397080"/>
              <a:gd name="connsiteX27" fmla="*/ 758028 w 2397080"/>
              <a:gd name="connsiteY27" fmla="*/ 2230009 h 2397080"/>
              <a:gd name="connsiteX28" fmla="*/ 729916 w 2397080"/>
              <a:gd name="connsiteY28" fmla="*/ 2302471 h 2397080"/>
              <a:gd name="connsiteX29" fmla="*/ 626992 w 2397080"/>
              <a:gd name="connsiteY29" fmla="*/ 2252890 h 2397080"/>
              <a:gd name="connsiteX30" fmla="*/ 435820 w 2397080"/>
              <a:gd name="connsiteY30" fmla="*/ 2123802 h 2397080"/>
              <a:gd name="connsiteX31" fmla="*/ 358459 w 2397080"/>
              <a:gd name="connsiteY31" fmla="*/ 2053492 h 2397080"/>
              <a:gd name="connsiteX32" fmla="*/ 2230009 w 2397080"/>
              <a:gd name="connsiteY32" fmla="*/ 1639053 h 2397080"/>
              <a:gd name="connsiteX33" fmla="*/ 2302471 w 2397080"/>
              <a:gd name="connsiteY33" fmla="*/ 1667165 h 2397080"/>
              <a:gd name="connsiteX34" fmla="*/ 2252890 w 2397080"/>
              <a:gd name="connsiteY34" fmla="*/ 1770089 h 2397080"/>
              <a:gd name="connsiteX35" fmla="*/ 2123802 w 2397080"/>
              <a:gd name="connsiteY35" fmla="*/ 1961261 h 2397080"/>
              <a:gd name="connsiteX36" fmla="*/ 2053492 w 2397080"/>
              <a:gd name="connsiteY36" fmla="*/ 2038621 h 2397080"/>
              <a:gd name="connsiteX37" fmla="*/ 1999834 w 2397080"/>
              <a:gd name="connsiteY37" fmla="*/ 1982480 h 2397080"/>
              <a:gd name="connsiteX38" fmla="*/ 2063956 w 2397080"/>
              <a:gd name="connsiteY38" fmla="*/ 1911928 h 2397080"/>
              <a:gd name="connsiteX39" fmla="*/ 2184694 w 2397080"/>
              <a:gd name="connsiteY39" fmla="*/ 1733121 h 2397080"/>
              <a:gd name="connsiteX40" fmla="*/ 167071 w 2397080"/>
              <a:gd name="connsiteY40" fmla="*/ 1639053 h 2397080"/>
              <a:gd name="connsiteX41" fmla="*/ 212386 w 2397080"/>
              <a:gd name="connsiteY41" fmla="*/ 1733121 h 2397080"/>
              <a:gd name="connsiteX42" fmla="*/ 333125 w 2397080"/>
              <a:gd name="connsiteY42" fmla="*/ 1911928 h 2397080"/>
              <a:gd name="connsiteX43" fmla="*/ 397246 w 2397080"/>
              <a:gd name="connsiteY43" fmla="*/ 1982480 h 2397080"/>
              <a:gd name="connsiteX44" fmla="*/ 343589 w 2397080"/>
              <a:gd name="connsiteY44" fmla="*/ 2038621 h 2397080"/>
              <a:gd name="connsiteX45" fmla="*/ 273279 w 2397080"/>
              <a:gd name="connsiteY45" fmla="*/ 1961261 h 2397080"/>
              <a:gd name="connsiteX46" fmla="*/ 144191 w 2397080"/>
              <a:gd name="connsiteY46" fmla="*/ 1770089 h 2397080"/>
              <a:gd name="connsiteX47" fmla="*/ 94609 w 2397080"/>
              <a:gd name="connsiteY47" fmla="*/ 1667165 h 2397080"/>
              <a:gd name="connsiteX48" fmla="*/ 2397080 w 2397080"/>
              <a:gd name="connsiteY48" fmla="*/ 1209056 h 2397080"/>
              <a:gd name="connsiteX49" fmla="*/ 2391420 w 2397080"/>
              <a:gd name="connsiteY49" fmla="*/ 1321138 h 2397080"/>
              <a:gd name="connsiteX50" fmla="*/ 2343703 w 2397080"/>
              <a:gd name="connsiteY50" fmla="*/ 1555107 h 2397080"/>
              <a:gd name="connsiteX51" fmla="*/ 2309890 w 2397080"/>
              <a:gd name="connsiteY51" fmla="*/ 1647491 h 2397080"/>
              <a:gd name="connsiteX52" fmla="*/ 2238846 w 2397080"/>
              <a:gd name="connsiteY52" fmla="*/ 1616163 h 2397080"/>
              <a:gd name="connsiteX53" fmla="*/ 2269634 w 2397080"/>
              <a:gd name="connsiteY53" fmla="*/ 1532045 h 2397080"/>
              <a:gd name="connsiteX54" fmla="*/ 2314265 w 2397080"/>
              <a:gd name="connsiteY54" fmla="*/ 1313209 h 2397080"/>
              <a:gd name="connsiteX55" fmla="*/ 2319435 w 2397080"/>
              <a:gd name="connsiteY55" fmla="*/ 1210812 h 2397080"/>
              <a:gd name="connsiteX56" fmla="*/ 0 w 2397080"/>
              <a:gd name="connsiteY56" fmla="*/ 1209056 h 2397080"/>
              <a:gd name="connsiteX57" fmla="*/ 77645 w 2397080"/>
              <a:gd name="connsiteY57" fmla="*/ 1210812 h 2397080"/>
              <a:gd name="connsiteX58" fmla="*/ 82816 w 2397080"/>
              <a:gd name="connsiteY58" fmla="*/ 1313209 h 2397080"/>
              <a:gd name="connsiteX59" fmla="*/ 127446 w 2397080"/>
              <a:gd name="connsiteY59" fmla="*/ 1532045 h 2397080"/>
              <a:gd name="connsiteX60" fmla="*/ 158234 w 2397080"/>
              <a:gd name="connsiteY60" fmla="*/ 1616163 h 2397080"/>
              <a:gd name="connsiteX61" fmla="*/ 87190 w 2397080"/>
              <a:gd name="connsiteY61" fmla="*/ 1647491 h 2397080"/>
              <a:gd name="connsiteX62" fmla="*/ 53377 w 2397080"/>
              <a:gd name="connsiteY62" fmla="*/ 1555107 h 2397080"/>
              <a:gd name="connsiteX63" fmla="*/ 5660 w 2397080"/>
              <a:gd name="connsiteY63" fmla="*/ 1321138 h 2397080"/>
              <a:gd name="connsiteX64" fmla="*/ 2309890 w 2397080"/>
              <a:gd name="connsiteY64" fmla="*/ 749590 h 2397080"/>
              <a:gd name="connsiteX65" fmla="*/ 2343703 w 2397080"/>
              <a:gd name="connsiteY65" fmla="*/ 841973 h 2397080"/>
              <a:gd name="connsiteX66" fmla="*/ 2391420 w 2397080"/>
              <a:gd name="connsiteY66" fmla="*/ 1075942 h 2397080"/>
              <a:gd name="connsiteX67" fmla="*/ 2397080 w 2397080"/>
              <a:gd name="connsiteY67" fmla="*/ 1188025 h 2397080"/>
              <a:gd name="connsiteX68" fmla="*/ 2319435 w 2397080"/>
              <a:gd name="connsiteY68" fmla="*/ 1186268 h 2397080"/>
              <a:gd name="connsiteX69" fmla="*/ 2314265 w 2397080"/>
              <a:gd name="connsiteY69" fmla="*/ 1083872 h 2397080"/>
              <a:gd name="connsiteX70" fmla="*/ 2269634 w 2397080"/>
              <a:gd name="connsiteY70" fmla="*/ 865036 h 2397080"/>
              <a:gd name="connsiteX71" fmla="*/ 2238846 w 2397080"/>
              <a:gd name="connsiteY71" fmla="*/ 780918 h 2397080"/>
              <a:gd name="connsiteX72" fmla="*/ 87190 w 2397080"/>
              <a:gd name="connsiteY72" fmla="*/ 749590 h 2397080"/>
              <a:gd name="connsiteX73" fmla="*/ 158234 w 2397080"/>
              <a:gd name="connsiteY73" fmla="*/ 780918 h 2397080"/>
              <a:gd name="connsiteX74" fmla="*/ 127446 w 2397080"/>
              <a:gd name="connsiteY74" fmla="*/ 865036 h 2397080"/>
              <a:gd name="connsiteX75" fmla="*/ 82816 w 2397080"/>
              <a:gd name="connsiteY75" fmla="*/ 1083872 h 2397080"/>
              <a:gd name="connsiteX76" fmla="*/ 77645 w 2397080"/>
              <a:gd name="connsiteY76" fmla="*/ 1186268 h 2397080"/>
              <a:gd name="connsiteX77" fmla="*/ 0 w 2397080"/>
              <a:gd name="connsiteY77" fmla="*/ 1188025 h 2397080"/>
              <a:gd name="connsiteX78" fmla="*/ 5660 w 2397080"/>
              <a:gd name="connsiteY78" fmla="*/ 1075942 h 2397080"/>
              <a:gd name="connsiteX79" fmla="*/ 53377 w 2397080"/>
              <a:gd name="connsiteY79" fmla="*/ 841973 h 2397080"/>
              <a:gd name="connsiteX80" fmla="*/ 2053492 w 2397080"/>
              <a:gd name="connsiteY80" fmla="*/ 358459 h 2397080"/>
              <a:gd name="connsiteX81" fmla="*/ 2123802 w 2397080"/>
              <a:gd name="connsiteY81" fmla="*/ 435820 h 2397080"/>
              <a:gd name="connsiteX82" fmla="*/ 2252890 w 2397080"/>
              <a:gd name="connsiteY82" fmla="*/ 626992 h 2397080"/>
              <a:gd name="connsiteX83" fmla="*/ 2302471 w 2397080"/>
              <a:gd name="connsiteY83" fmla="*/ 729916 h 2397080"/>
              <a:gd name="connsiteX84" fmla="*/ 2230009 w 2397080"/>
              <a:gd name="connsiteY84" fmla="*/ 758028 h 2397080"/>
              <a:gd name="connsiteX85" fmla="*/ 2184694 w 2397080"/>
              <a:gd name="connsiteY85" fmla="*/ 663959 h 2397080"/>
              <a:gd name="connsiteX86" fmla="*/ 2063956 w 2397080"/>
              <a:gd name="connsiteY86" fmla="*/ 485152 h 2397080"/>
              <a:gd name="connsiteX87" fmla="*/ 1999834 w 2397080"/>
              <a:gd name="connsiteY87" fmla="*/ 414601 h 2397080"/>
              <a:gd name="connsiteX88" fmla="*/ 343589 w 2397080"/>
              <a:gd name="connsiteY88" fmla="*/ 358459 h 2397080"/>
              <a:gd name="connsiteX89" fmla="*/ 397246 w 2397080"/>
              <a:gd name="connsiteY89" fmla="*/ 414601 h 2397080"/>
              <a:gd name="connsiteX90" fmla="*/ 333125 w 2397080"/>
              <a:gd name="connsiteY90" fmla="*/ 485152 h 2397080"/>
              <a:gd name="connsiteX91" fmla="*/ 212386 w 2397080"/>
              <a:gd name="connsiteY91" fmla="*/ 663959 h 2397080"/>
              <a:gd name="connsiteX92" fmla="*/ 167071 w 2397080"/>
              <a:gd name="connsiteY92" fmla="*/ 758028 h 2397080"/>
              <a:gd name="connsiteX93" fmla="*/ 94609 w 2397080"/>
              <a:gd name="connsiteY93" fmla="*/ 729916 h 2397080"/>
              <a:gd name="connsiteX94" fmla="*/ 144191 w 2397080"/>
              <a:gd name="connsiteY94" fmla="*/ 626992 h 2397080"/>
              <a:gd name="connsiteX95" fmla="*/ 273279 w 2397080"/>
              <a:gd name="connsiteY95" fmla="*/ 435820 h 2397080"/>
              <a:gd name="connsiteX96" fmla="*/ 1667164 w 2397080"/>
              <a:gd name="connsiteY96" fmla="*/ 94609 h 2397080"/>
              <a:gd name="connsiteX97" fmla="*/ 1770089 w 2397080"/>
              <a:gd name="connsiteY97" fmla="*/ 144191 h 2397080"/>
              <a:gd name="connsiteX98" fmla="*/ 1961261 w 2397080"/>
              <a:gd name="connsiteY98" fmla="*/ 273279 h 2397080"/>
              <a:gd name="connsiteX99" fmla="*/ 2038621 w 2397080"/>
              <a:gd name="connsiteY99" fmla="*/ 343589 h 2397080"/>
              <a:gd name="connsiteX100" fmla="*/ 1982480 w 2397080"/>
              <a:gd name="connsiteY100" fmla="*/ 397246 h 2397080"/>
              <a:gd name="connsiteX101" fmla="*/ 1911928 w 2397080"/>
              <a:gd name="connsiteY101" fmla="*/ 333125 h 2397080"/>
              <a:gd name="connsiteX102" fmla="*/ 1733121 w 2397080"/>
              <a:gd name="connsiteY102" fmla="*/ 212386 h 2397080"/>
              <a:gd name="connsiteX103" fmla="*/ 1639053 w 2397080"/>
              <a:gd name="connsiteY103" fmla="*/ 167071 h 2397080"/>
              <a:gd name="connsiteX104" fmla="*/ 729916 w 2397080"/>
              <a:gd name="connsiteY104" fmla="*/ 94609 h 2397080"/>
              <a:gd name="connsiteX105" fmla="*/ 758028 w 2397080"/>
              <a:gd name="connsiteY105" fmla="*/ 167071 h 2397080"/>
              <a:gd name="connsiteX106" fmla="*/ 663959 w 2397080"/>
              <a:gd name="connsiteY106" fmla="*/ 212386 h 2397080"/>
              <a:gd name="connsiteX107" fmla="*/ 485152 w 2397080"/>
              <a:gd name="connsiteY107" fmla="*/ 333125 h 2397080"/>
              <a:gd name="connsiteX108" fmla="*/ 414601 w 2397080"/>
              <a:gd name="connsiteY108" fmla="*/ 397246 h 2397080"/>
              <a:gd name="connsiteX109" fmla="*/ 358459 w 2397080"/>
              <a:gd name="connsiteY109" fmla="*/ 343589 h 2397080"/>
              <a:gd name="connsiteX110" fmla="*/ 435820 w 2397080"/>
              <a:gd name="connsiteY110" fmla="*/ 273279 h 2397080"/>
              <a:gd name="connsiteX111" fmla="*/ 626992 w 2397080"/>
              <a:gd name="connsiteY111" fmla="*/ 144191 h 2397080"/>
              <a:gd name="connsiteX112" fmla="*/ 1209055 w 2397080"/>
              <a:gd name="connsiteY112" fmla="*/ 0 h 2397080"/>
              <a:gd name="connsiteX113" fmla="*/ 1321138 w 2397080"/>
              <a:gd name="connsiteY113" fmla="*/ 5660 h 2397080"/>
              <a:gd name="connsiteX114" fmla="*/ 1555107 w 2397080"/>
              <a:gd name="connsiteY114" fmla="*/ 53377 h 2397080"/>
              <a:gd name="connsiteX115" fmla="*/ 1647491 w 2397080"/>
              <a:gd name="connsiteY115" fmla="*/ 87190 h 2397080"/>
              <a:gd name="connsiteX116" fmla="*/ 1616163 w 2397080"/>
              <a:gd name="connsiteY116" fmla="*/ 158234 h 2397080"/>
              <a:gd name="connsiteX117" fmla="*/ 1532044 w 2397080"/>
              <a:gd name="connsiteY117" fmla="*/ 127446 h 2397080"/>
              <a:gd name="connsiteX118" fmla="*/ 1313208 w 2397080"/>
              <a:gd name="connsiteY118" fmla="*/ 82816 h 2397080"/>
              <a:gd name="connsiteX119" fmla="*/ 1210812 w 2397080"/>
              <a:gd name="connsiteY119" fmla="*/ 77645 h 2397080"/>
              <a:gd name="connsiteX120" fmla="*/ 1188025 w 2397080"/>
              <a:gd name="connsiteY120" fmla="*/ 0 h 2397080"/>
              <a:gd name="connsiteX121" fmla="*/ 1186268 w 2397080"/>
              <a:gd name="connsiteY121" fmla="*/ 77645 h 2397080"/>
              <a:gd name="connsiteX122" fmla="*/ 1083872 w 2397080"/>
              <a:gd name="connsiteY122" fmla="*/ 82816 h 2397080"/>
              <a:gd name="connsiteX123" fmla="*/ 865036 w 2397080"/>
              <a:gd name="connsiteY123" fmla="*/ 127446 h 2397080"/>
              <a:gd name="connsiteX124" fmla="*/ 780918 w 2397080"/>
              <a:gd name="connsiteY124" fmla="*/ 158234 h 2397080"/>
              <a:gd name="connsiteX125" fmla="*/ 749590 w 2397080"/>
              <a:gd name="connsiteY125" fmla="*/ 87190 h 2397080"/>
              <a:gd name="connsiteX126" fmla="*/ 841973 w 2397080"/>
              <a:gd name="connsiteY126" fmla="*/ 53377 h 2397080"/>
              <a:gd name="connsiteX127" fmla="*/ 1075942 w 2397080"/>
              <a:gd name="connsiteY127" fmla="*/ 5660 h 2397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97080" h="2397080">
                <a:moveTo>
                  <a:pt x="1616163" y="2238847"/>
                </a:moveTo>
                <a:lnTo>
                  <a:pt x="1647491" y="2309891"/>
                </a:lnTo>
                <a:lnTo>
                  <a:pt x="1555107" y="2343703"/>
                </a:lnTo>
                <a:cubicBezTo>
                  <a:pt x="1480014" y="2367060"/>
                  <a:pt x="1401757" y="2383233"/>
                  <a:pt x="1321138" y="2391421"/>
                </a:cubicBezTo>
                <a:lnTo>
                  <a:pt x="1209055" y="2397080"/>
                </a:lnTo>
                <a:lnTo>
                  <a:pt x="1210812" y="2319436"/>
                </a:lnTo>
                <a:lnTo>
                  <a:pt x="1313208" y="2314265"/>
                </a:lnTo>
                <a:cubicBezTo>
                  <a:pt x="1388613" y="2306607"/>
                  <a:pt x="1461808" y="2291480"/>
                  <a:pt x="1532044" y="2269634"/>
                </a:cubicBezTo>
                <a:close/>
                <a:moveTo>
                  <a:pt x="780918" y="2238847"/>
                </a:moveTo>
                <a:lnTo>
                  <a:pt x="865036" y="2269634"/>
                </a:lnTo>
                <a:cubicBezTo>
                  <a:pt x="935272" y="2291480"/>
                  <a:pt x="1008468" y="2306607"/>
                  <a:pt x="1083872" y="2314265"/>
                </a:cubicBezTo>
                <a:lnTo>
                  <a:pt x="1186268" y="2319436"/>
                </a:lnTo>
                <a:lnTo>
                  <a:pt x="1188025" y="2397080"/>
                </a:lnTo>
                <a:lnTo>
                  <a:pt x="1075942" y="2391421"/>
                </a:lnTo>
                <a:cubicBezTo>
                  <a:pt x="995324" y="2383233"/>
                  <a:pt x="917066" y="2367060"/>
                  <a:pt x="841973" y="2343703"/>
                </a:cubicBezTo>
                <a:lnTo>
                  <a:pt x="749590" y="2309891"/>
                </a:lnTo>
                <a:close/>
                <a:moveTo>
                  <a:pt x="1982480" y="1999834"/>
                </a:moveTo>
                <a:lnTo>
                  <a:pt x="2038621" y="2053492"/>
                </a:lnTo>
                <a:lnTo>
                  <a:pt x="1961261" y="2123802"/>
                </a:lnTo>
                <a:cubicBezTo>
                  <a:pt x="1902041" y="2172675"/>
                  <a:pt x="1838049" y="2215972"/>
                  <a:pt x="1770089" y="2252890"/>
                </a:cubicBezTo>
                <a:lnTo>
                  <a:pt x="1667164" y="2302471"/>
                </a:lnTo>
                <a:lnTo>
                  <a:pt x="1639053" y="2230009"/>
                </a:lnTo>
                <a:lnTo>
                  <a:pt x="1733121" y="2184695"/>
                </a:lnTo>
                <a:cubicBezTo>
                  <a:pt x="1796685" y="2150164"/>
                  <a:pt x="1856538" y="2109667"/>
                  <a:pt x="1911928" y="2063956"/>
                </a:cubicBezTo>
                <a:close/>
                <a:moveTo>
                  <a:pt x="414601" y="1999834"/>
                </a:moveTo>
                <a:lnTo>
                  <a:pt x="485152" y="2063956"/>
                </a:lnTo>
                <a:cubicBezTo>
                  <a:pt x="540542" y="2109667"/>
                  <a:pt x="600395" y="2150164"/>
                  <a:pt x="663959" y="2184695"/>
                </a:cubicBezTo>
                <a:lnTo>
                  <a:pt x="758028" y="2230009"/>
                </a:lnTo>
                <a:lnTo>
                  <a:pt x="729916" y="2302471"/>
                </a:lnTo>
                <a:lnTo>
                  <a:pt x="626992" y="2252890"/>
                </a:lnTo>
                <a:cubicBezTo>
                  <a:pt x="559032" y="2215972"/>
                  <a:pt x="495040" y="2172675"/>
                  <a:pt x="435820" y="2123802"/>
                </a:cubicBezTo>
                <a:lnTo>
                  <a:pt x="358459" y="2053492"/>
                </a:lnTo>
                <a:close/>
                <a:moveTo>
                  <a:pt x="2230009" y="1639053"/>
                </a:moveTo>
                <a:lnTo>
                  <a:pt x="2302471" y="1667165"/>
                </a:lnTo>
                <a:lnTo>
                  <a:pt x="2252890" y="1770089"/>
                </a:lnTo>
                <a:cubicBezTo>
                  <a:pt x="2215972" y="1838049"/>
                  <a:pt x="2172674" y="1902041"/>
                  <a:pt x="2123802" y="1961261"/>
                </a:cubicBezTo>
                <a:lnTo>
                  <a:pt x="2053492" y="2038621"/>
                </a:lnTo>
                <a:lnTo>
                  <a:pt x="1999834" y="1982480"/>
                </a:lnTo>
                <a:lnTo>
                  <a:pt x="2063956" y="1911928"/>
                </a:lnTo>
                <a:cubicBezTo>
                  <a:pt x="2109667" y="1856538"/>
                  <a:pt x="2150164" y="1796686"/>
                  <a:pt x="2184694" y="1733121"/>
                </a:cubicBezTo>
                <a:close/>
                <a:moveTo>
                  <a:pt x="167071" y="1639053"/>
                </a:moveTo>
                <a:lnTo>
                  <a:pt x="212386" y="1733121"/>
                </a:lnTo>
                <a:cubicBezTo>
                  <a:pt x="246916" y="1796686"/>
                  <a:pt x="287413" y="1856538"/>
                  <a:pt x="333125" y="1911928"/>
                </a:cubicBezTo>
                <a:lnTo>
                  <a:pt x="397246" y="1982480"/>
                </a:lnTo>
                <a:lnTo>
                  <a:pt x="343589" y="2038621"/>
                </a:lnTo>
                <a:lnTo>
                  <a:pt x="273279" y="1961261"/>
                </a:lnTo>
                <a:cubicBezTo>
                  <a:pt x="224406" y="1902041"/>
                  <a:pt x="181109" y="1838049"/>
                  <a:pt x="144191" y="1770089"/>
                </a:cubicBezTo>
                <a:lnTo>
                  <a:pt x="94609" y="1667165"/>
                </a:lnTo>
                <a:close/>
                <a:moveTo>
                  <a:pt x="2397080" y="1209056"/>
                </a:moveTo>
                <a:lnTo>
                  <a:pt x="2391420" y="1321138"/>
                </a:lnTo>
                <a:cubicBezTo>
                  <a:pt x="2383233" y="1401757"/>
                  <a:pt x="2367059" y="1480014"/>
                  <a:pt x="2343703" y="1555107"/>
                </a:cubicBezTo>
                <a:lnTo>
                  <a:pt x="2309890" y="1647491"/>
                </a:lnTo>
                <a:lnTo>
                  <a:pt x="2238846" y="1616163"/>
                </a:lnTo>
                <a:lnTo>
                  <a:pt x="2269634" y="1532045"/>
                </a:lnTo>
                <a:cubicBezTo>
                  <a:pt x="2291480" y="1461809"/>
                  <a:pt x="2306607" y="1388613"/>
                  <a:pt x="2314265" y="1313209"/>
                </a:cubicBezTo>
                <a:lnTo>
                  <a:pt x="2319435" y="1210812"/>
                </a:lnTo>
                <a:close/>
                <a:moveTo>
                  <a:pt x="0" y="1209056"/>
                </a:moveTo>
                <a:lnTo>
                  <a:pt x="77645" y="1210812"/>
                </a:lnTo>
                <a:lnTo>
                  <a:pt x="82816" y="1313209"/>
                </a:lnTo>
                <a:cubicBezTo>
                  <a:pt x="90473" y="1388613"/>
                  <a:pt x="105601" y="1461809"/>
                  <a:pt x="127446" y="1532045"/>
                </a:cubicBezTo>
                <a:lnTo>
                  <a:pt x="158234" y="1616163"/>
                </a:lnTo>
                <a:lnTo>
                  <a:pt x="87190" y="1647491"/>
                </a:lnTo>
                <a:lnTo>
                  <a:pt x="53377" y="1555107"/>
                </a:lnTo>
                <a:cubicBezTo>
                  <a:pt x="30021" y="1480014"/>
                  <a:pt x="13847" y="1401757"/>
                  <a:pt x="5660" y="1321138"/>
                </a:cubicBezTo>
                <a:close/>
                <a:moveTo>
                  <a:pt x="2309890" y="749590"/>
                </a:moveTo>
                <a:lnTo>
                  <a:pt x="2343703" y="841973"/>
                </a:lnTo>
                <a:cubicBezTo>
                  <a:pt x="2367059" y="917066"/>
                  <a:pt x="2383233" y="995324"/>
                  <a:pt x="2391420" y="1075942"/>
                </a:cubicBezTo>
                <a:lnTo>
                  <a:pt x="2397080" y="1188025"/>
                </a:lnTo>
                <a:lnTo>
                  <a:pt x="2319435" y="1186268"/>
                </a:lnTo>
                <a:lnTo>
                  <a:pt x="2314265" y="1083872"/>
                </a:lnTo>
                <a:cubicBezTo>
                  <a:pt x="2306607" y="1008468"/>
                  <a:pt x="2291480" y="935272"/>
                  <a:pt x="2269634" y="865036"/>
                </a:cubicBezTo>
                <a:lnTo>
                  <a:pt x="2238846" y="780918"/>
                </a:lnTo>
                <a:close/>
                <a:moveTo>
                  <a:pt x="87190" y="749590"/>
                </a:moveTo>
                <a:lnTo>
                  <a:pt x="158234" y="780918"/>
                </a:lnTo>
                <a:lnTo>
                  <a:pt x="127446" y="865036"/>
                </a:lnTo>
                <a:cubicBezTo>
                  <a:pt x="105601" y="935272"/>
                  <a:pt x="90473" y="1008468"/>
                  <a:pt x="82816" y="1083872"/>
                </a:cubicBezTo>
                <a:lnTo>
                  <a:pt x="77645" y="1186268"/>
                </a:lnTo>
                <a:lnTo>
                  <a:pt x="0" y="1188025"/>
                </a:lnTo>
                <a:lnTo>
                  <a:pt x="5660" y="1075942"/>
                </a:lnTo>
                <a:cubicBezTo>
                  <a:pt x="13847" y="995324"/>
                  <a:pt x="30021" y="917066"/>
                  <a:pt x="53377" y="841973"/>
                </a:cubicBezTo>
                <a:close/>
                <a:moveTo>
                  <a:pt x="2053492" y="358459"/>
                </a:moveTo>
                <a:lnTo>
                  <a:pt x="2123802" y="435820"/>
                </a:lnTo>
                <a:cubicBezTo>
                  <a:pt x="2172674" y="495040"/>
                  <a:pt x="2215972" y="559032"/>
                  <a:pt x="2252890" y="626992"/>
                </a:cubicBezTo>
                <a:lnTo>
                  <a:pt x="2302471" y="729916"/>
                </a:lnTo>
                <a:lnTo>
                  <a:pt x="2230009" y="758028"/>
                </a:lnTo>
                <a:lnTo>
                  <a:pt x="2184694" y="663959"/>
                </a:lnTo>
                <a:cubicBezTo>
                  <a:pt x="2150164" y="600395"/>
                  <a:pt x="2109667" y="540542"/>
                  <a:pt x="2063956" y="485152"/>
                </a:cubicBezTo>
                <a:lnTo>
                  <a:pt x="1999834" y="414601"/>
                </a:lnTo>
                <a:close/>
                <a:moveTo>
                  <a:pt x="343589" y="358459"/>
                </a:moveTo>
                <a:lnTo>
                  <a:pt x="397246" y="414601"/>
                </a:lnTo>
                <a:lnTo>
                  <a:pt x="333125" y="485152"/>
                </a:lnTo>
                <a:cubicBezTo>
                  <a:pt x="287413" y="540542"/>
                  <a:pt x="246916" y="600395"/>
                  <a:pt x="212386" y="663959"/>
                </a:cubicBezTo>
                <a:lnTo>
                  <a:pt x="167071" y="758028"/>
                </a:lnTo>
                <a:lnTo>
                  <a:pt x="94609" y="729916"/>
                </a:lnTo>
                <a:lnTo>
                  <a:pt x="144191" y="626992"/>
                </a:lnTo>
                <a:cubicBezTo>
                  <a:pt x="181109" y="559032"/>
                  <a:pt x="224406" y="495040"/>
                  <a:pt x="273279" y="435820"/>
                </a:cubicBezTo>
                <a:close/>
                <a:moveTo>
                  <a:pt x="1667164" y="94609"/>
                </a:moveTo>
                <a:lnTo>
                  <a:pt x="1770089" y="144191"/>
                </a:lnTo>
                <a:cubicBezTo>
                  <a:pt x="1838049" y="181109"/>
                  <a:pt x="1902041" y="224406"/>
                  <a:pt x="1961261" y="273279"/>
                </a:cubicBezTo>
                <a:lnTo>
                  <a:pt x="2038621" y="343589"/>
                </a:lnTo>
                <a:lnTo>
                  <a:pt x="1982480" y="397246"/>
                </a:lnTo>
                <a:lnTo>
                  <a:pt x="1911928" y="333125"/>
                </a:lnTo>
                <a:cubicBezTo>
                  <a:pt x="1856538" y="287413"/>
                  <a:pt x="1796685" y="246916"/>
                  <a:pt x="1733121" y="212386"/>
                </a:cubicBezTo>
                <a:lnTo>
                  <a:pt x="1639053" y="167071"/>
                </a:lnTo>
                <a:close/>
                <a:moveTo>
                  <a:pt x="729916" y="94609"/>
                </a:moveTo>
                <a:lnTo>
                  <a:pt x="758028" y="167071"/>
                </a:lnTo>
                <a:lnTo>
                  <a:pt x="663959" y="212386"/>
                </a:lnTo>
                <a:cubicBezTo>
                  <a:pt x="600395" y="246916"/>
                  <a:pt x="540542" y="287413"/>
                  <a:pt x="485152" y="333125"/>
                </a:cubicBezTo>
                <a:lnTo>
                  <a:pt x="414601" y="397246"/>
                </a:lnTo>
                <a:lnTo>
                  <a:pt x="358459" y="343589"/>
                </a:lnTo>
                <a:lnTo>
                  <a:pt x="435820" y="273279"/>
                </a:lnTo>
                <a:cubicBezTo>
                  <a:pt x="495040" y="224406"/>
                  <a:pt x="559032" y="181109"/>
                  <a:pt x="626992" y="144191"/>
                </a:cubicBezTo>
                <a:close/>
                <a:moveTo>
                  <a:pt x="1209055" y="0"/>
                </a:moveTo>
                <a:lnTo>
                  <a:pt x="1321138" y="5660"/>
                </a:lnTo>
                <a:cubicBezTo>
                  <a:pt x="1401757" y="13847"/>
                  <a:pt x="1480014" y="30021"/>
                  <a:pt x="1555107" y="53377"/>
                </a:cubicBezTo>
                <a:lnTo>
                  <a:pt x="1647491" y="87190"/>
                </a:lnTo>
                <a:lnTo>
                  <a:pt x="1616163" y="158234"/>
                </a:lnTo>
                <a:lnTo>
                  <a:pt x="1532044" y="127446"/>
                </a:lnTo>
                <a:cubicBezTo>
                  <a:pt x="1461808" y="105601"/>
                  <a:pt x="1388613" y="90473"/>
                  <a:pt x="1313208" y="82816"/>
                </a:cubicBezTo>
                <a:lnTo>
                  <a:pt x="1210812" y="77645"/>
                </a:lnTo>
                <a:close/>
                <a:moveTo>
                  <a:pt x="1188025" y="0"/>
                </a:moveTo>
                <a:lnTo>
                  <a:pt x="1186268" y="77645"/>
                </a:lnTo>
                <a:lnTo>
                  <a:pt x="1083872" y="82816"/>
                </a:lnTo>
                <a:cubicBezTo>
                  <a:pt x="1008468" y="90473"/>
                  <a:pt x="935272" y="105601"/>
                  <a:pt x="865036" y="127446"/>
                </a:cubicBezTo>
                <a:lnTo>
                  <a:pt x="780918" y="158234"/>
                </a:lnTo>
                <a:lnTo>
                  <a:pt x="749590" y="87190"/>
                </a:lnTo>
                <a:lnTo>
                  <a:pt x="841973" y="53377"/>
                </a:lnTo>
                <a:cubicBezTo>
                  <a:pt x="917066" y="30021"/>
                  <a:pt x="995324" y="13847"/>
                  <a:pt x="1075942" y="566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29FB39B3-31A2-C892-859C-4CE7DE8D8B23}"/>
              </a:ext>
            </a:extLst>
          </p:cNvPr>
          <p:cNvSpPr/>
          <p:nvPr/>
        </p:nvSpPr>
        <p:spPr>
          <a:xfrm>
            <a:off x="7943046" y="4766932"/>
            <a:ext cx="1552125" cy="1552125"/>
          </a:xfrm>
          <a:custGeom>
            <a:avLst/>
            <a:gdLst>
              <a:gd name="connsiteX0" fmla="*/ 993036 w 2397116"/>
              <a:gd name="connsiteY0" fmla="*/ 2300417 h 2397116"/>
              <a:gd name="connsiteX1" fmla="*/ 1083890 w 2397116"/>
              <a:gd name="connsiteY1" fmla="*/ 2314283 h 2397116"/>
              <a:gd name="connsiteX2" fmla="*/ 1185172 w 2397116"/>
              <a:gd name="connsiteY2" fmla="*/ 2319397 h 2397116"/>
              <a:gd name="connsiteX3" fmla="*/ 1188398 w 2397116"/>
              <a:gd name="connsiteY3" fmla="*/ 2397116 h 2397116"/>
              <a:gd name="connsiteX4" fmla="*/ 1075960 w 2397116"/>
              <a:gd name="connsiteY4" fmla="*/ 2391439 h 2397116"/>
              <a:gd name="connsiteX5" fmla="*/ 974717 w 2397116"/>
              <a:gd name="connsiteY5" fmla="*/ 2375987 h 2397116"/>
              <a:gd name="connsiteX6" fmla="*/ 1404080 w 2397116"/>
              <a:gd name="connsiteY6" fmla="*/ 2300417 h 2397116"/>
              <a:gd name="connsiteX7" fmla="*/ 1422399 w 2397116"/>
              <a:gd name="connsiteY7" fmla="*/ 2375987 h 2397116"/>
              <a:gd name="connsiteX8" fmla="*/ 1321156 w 2397116"/>
              <a:gd name="connsiteY8" fmla="*/ 2391439 h 2397116"/>
              <a:gd name="connsiteX9" fmla="*/ 1208718 w 2397116"/>
              <a:gd name="connsiteY9" fmla="*/ 2397116 h 2397116"/>
              <a:gd name="connsiteX10" fmla="*/ 1211944 w 2397116"/>
              <a:gd name="connsiteY10" fmla="*/ 2319397 h 2397116"/>
              <a:gd name="connsiteX11" fmla="*/ 1313226 w 2397116"/>
              <a:gd name="connsiteY11" fmla="*/ 2314283 h 2397116"/>
              <a:gd name="connsiteX12" fmla="*/ 781981 w 2397116"/>
              <a:gd name="connsiteY12" fmla="*/ 2239247 h 2397116"/>
              <a:gd name="connsiteX13" fmla="*/ 865054 w 2397116"/>
              <a:gd name="connsiteY13" fmla="*/ 2269652 h 2397116"/>
              <a:gd name="connsiteX14" fmla="*/ 966683 w 2397116"/>
              <a:gd name="connsiteY14" fmla="*/ 2295784 h 2397116"/>
              <a:gd name="connsiteX15" fmla="*/ 954675 w 2397116"/>
              <a:gd name="connsiteY15" fmla="*/ 2372696 h 2397116"/>
              <a:gd name="connsiteX16" fmla="*/ 841991 w 2397116"/>
              <a:gd name="connsiteY16" fmla="*/ 2343721 h 2397116"/>
              <a:gd name="connsiteX17" fmla="*/ 749273 w 2397116"/>
              <a:gd name="connsiteY17" fmla="*/ 2309786 h 2397116"/>
              <a:gd name="connsiteX18" fmla="*/ 1615135 w 2397116"/>
              <a:gd name="connsiteY18" fmla="*/ 2239247 h 2397116"/>
              <a:gd name="connsiteX19" fmla="*/ 1647843 w 2397116"/>
              <a:gd name="connsiteY19" fmla="*/ 2309786 h 2397116"/>
              <a:gd name="connsiteX20" fmla="*/ 1555125 w 2397116"/>
              <a:gd name="connsiteY20" fmla="*/ 2343721 h 2397116"/>
              <a:gd name="connsiteX21" fmla="*/ 1442441 w 2397116"/>
              <a:gd name="connsiteY21" fmla="*/ 2372696 h 2397116"/>
              <a:gd name="connsiteX22" fmla="*/ 1430433 w 2397116"/>
              <a:gd name="connsiteY22" fmla="*/ 2295784 h 2397116"/>
              <a:gd name="connsiteX23" fmla="*/ 1532062 w 2397116"/>
              <a:gd name="connsiteY23" fmla="*/ 2269652 h 2397116"/>
              <a:gd name="connsiteX24" fmla="*/ 1810132 w 2397116"/>
              <a:gd name="connsiteY24" fmla="*/ 2137938 h 2397116"/>
              <a:gd name="connsiteX25" fmla="*/ 1855975 w 2397116"/>
              <a:gd name="connsiteY25" fmla="*/ 2200742 h 2397116"/>
              <a:gd name="connsiteX26" fmla="*/ 1770107 w 2397116"/>
              <a:gd name="connsiteY26" fmla="*/ 2252908 h 2397116"/>
              <a:gd name="connsiteX27" fmla="*/ 1666850 w 2397116"/>
              <a:gd name="connsiteY27" fmla="*/ 2302649 h 2397116"/>
              <a:gd name="connsiteX28" fmla="*/ 1640065 w 2397116"/>
              <a:gd name="connsiteY28" fmla="*/ 2229548 h 2397116"/>
              <a:gd name="connsiteX29" fmla="*/ 1733139 w 2397116"/>
              <a:gd name="connsiteY29" fmla="*/ 2184713 h 2397116"/>
              <a:gd name="connsiteX30" fmla="*/ 586984 w 2397116"/>
              <a:gd name="connsiteY30" fmla="*/ 2137938 h 2397116"/>
              <a:gd name="connsiteX31" fmla="*/ 663977 w 2397116"/>
              <a:gd name="connsiteY31" fmla="*/ 2184713 h 2397116"/>
              <a:gd name="connsiteX32" fmla="*/ 757051 w 2397116"/>
              <a:gd name="connsiteY32" fmla="*/ 2229548 h 2397116"/>
              <a:gd name="connsiteX33" fmla="*/ 730266 w 2397116"/>
              <a:gd name="connsiteY33" fmla="*/ 2302649 h 2397116"/>
              <a:gd name="connsiteX34" fmla="*/ 627009 w 2397116"/>
              <a:gd name="connsiteY34" fmla="*/ 2252908 h 2397116"/>
              <a:gd name="connsiteX35" fmla="*/ 541141 w 2397116"/>
              <a:gd name="connsiteY35" fmla="*/ 2200742 h 2397116"/>
              <a:gd name="connsiteX36" fmla="*/ 1981673 w 2397116"/>
              <a:gd name="connsiteY36" fmla="*/ 2000602 h 2397116"/>
              <a:gd name="connsiteX37" fmla="*/ 2038903 w 2397116"/>
              <a:gd name="connsiteY37" fmla="*/ 2053270 h 2397116"/>
              <a:gd name="connsiteX38" fmla="*/ 1961279 w 2397116"/>
              <a:gd name="connsiteY38" fmla="*/ 2123820 h 2397116"/>
              <a:gd name="connsiteX39" fmla="*/ 1873072 w 2397116"/>
              <a:gd name="connsiteY39" fmla="*/ 2189779 h 2397116"/>
              <a:gd name="connsiteX40" fmla="*/ 1832559 w 2397116"/>
              <a:gd name="connsiteY40" fmla="*/ 2123338 h 2397116"/>
              <a:gd name="connsiteX41" fmla="*/ 1911946 w 2397116"/>
              <a:gd name="connsiteY41" fmla="*/ 2063974 h 2397116"/>
              <a:gd name="connsiteX42" fmla="*/ 415443 w 2397116"/>
              <a:gd name="connsiteY42" fmla="*/ 2000602 h 2397116"/>
              <a:gd name="connsiteX43" fmla="*/ 485170 w 2397116"/>
              <a:gd name="connsiteY43" fmla="*/ 2063974 h 2397116"/>
              <a:gd name="connsiteX44" fmla="*/ 564557 w 2397116"/>
              <a:gd name="connsiteY44" fmla="*/ 2123338 h 2397116"/>
              <a:gd name="connsiteX45" fmla="*/ 524044 w 2397116"/>
              <a:gd name="connsiteY45" fmla="*/ 2189779 h 2397116"/>
              <a:gd name="connsiteX46" fmla="*/ 435837 w 2397116"/>
              <a:gd name="connsiteY46" fmla="*/ 2123820 h 2397116"/>
              <a:gd name="connsiteX47" fmla="*/ 358213 w 2397116"/>
              <a:gd name="connsiteY47" fmla="*/ 2053270 h 2397116"/>
              <a:gd name="connsiteX48" fmla="*/ 273778 w 2397116"/>
              <a:gd name="connsiteY48" fmla="*/ 1832559 h 2397116"/>
              <a:gd name="connsiteX49" fmla="*/ 333142 w 2397116"/>
              <a:gd name="connsiteY49" fmla="*/ 1911946 h 2397116"/>
              <a:gd name="connsiteX50" fmla="*/ 396515 w 2397116"/>
              <a:gd name="connsiteY50" fmla="*/ 1981673 h 2397116"/>
              <a:gd name="connsiteX51" fmla="*/ 343846 w 2397116"/>
              <a:gd name="connsiteY51" fmla="*/ 2038903 h 2397116"/>
              <a:gd name="connsiteX52" fmla="*/ 273296 w 2397116"/>
              <a:gd name="connsiteY52" fmla="*/ 1961279 h 2397116"/>
              <a:gd name="connsiteX53" fmla="*/ 207337 w 2397116"/>
              <a:gd name="connsiteY53" fmla="*/ 1873072 h 2397116"/>
              <a:gd name="connsiteX54" fmla="*/ 2123338 w 2397116"/>
              <a:gd name="connsiteY54" fmla="*/ 1832559 h 2397116"/>
              <a:gd name="connsiteX55" fmla="*/ 2189779 w 2397116"/>
              <a:gd name="connsiteY55" fmla="*/ 1873072 h 2397116"/>
              <a:gd name="connsiteX56" fmla="*/ 2123820 w 2397116"/>
              <a:gd name="connsiteY56" fmla="*/ 1961279 h 2397116"/>
              <a:gd name="connsiteX57" fmla="*/ 2053270 w 2397116"/>
              <a:gd name="connsiteY57" fmla="*/ 2038903 h 2397116"/>
              <a:gd name="connsiteX58" fmla="*/ 2000601 w 2397116"/>
              <a:gd name="connsiteY58" fmla="*/ 1981673 h 2397116"/>
              <a:gd name="connsiteX59" fmla="*/ 2063974 w 2397116"/>
              <a:gd name="connsiteY59" fmla="*/ 1911946 h 2397116"/>
              <a:gd name="connsiteX60" fmla="*/ 167568 w 2397116"/>
              <a:gd name="connsiteY60" fmla="*/ 1640066 h 2397116"/>
              <a:gd name="connsiteX61" fmla="*/ 212404 w 2397116"/>
              <a:gd name="connsiteY61" fmla="*/ 1733139 h 2397116"/>
              <a:gd name="connsiteX62" fmla="*/ 259179 w 2397116"/>
              <a:gd name="connsiteY62" fmla="*/ 1810133 h 2397116"/>
              <a:gd name="connsiteX63" fmla="*/ 196374 w 2397116"/>
              <a:gd name="connsiteY63" fmla="*/ 1855975 h 2397116"/>
              <a:gd name="connsiteX64" fmla="*/ 144208 w 2397116"/>
              <a:gd name="connsiteY64" fmla="*/ 1770107 h 2397116"/>
              <a:gd name="connsiteX65" fmla="*/ 94467 w 2397116"/>
              <a:gd name="connsiteY65" fmla="*/ 1666850 h 2397116"/>
              <a:gd name="connsiteX66" fmla="*/ 2229548 w 2397116"/>
              <a:gd name="connsiteY66" fmla="*/ 1640066 h 2397116"/>
              <a:gd name="connsiteX67" fmla="*/ 2302649 w 2397116"/>
              <a:gd name="connsiteY67" fmla="*/ 1666850 h 2397116"/>
              <a:gd name="connsiteX68" fmla="*/ 2252908 w 2397116"/>
              <a:gd name="connsiteY68" fmla="*/ 1770107 h 2397116"/>
              <a:gd name="connsiteX69" fmla="*/ 2200742 w 2397116"/>
              <a:gd name="connsiteY69" fmla="*/ 1855975 h 2397116"/>
              <a:gd name="connsiteX70" fmla="*/ 2137937 w 2397116"/>
              <a:gd name="connsiteY70" fmla="*/ 1810133 h 2397116"/>
              <a:gd name="connsiteX71" fmla="*/ 2184712 w 2397116"/>
              <a:gd name="connsiteY71" fmla="*/ 1733139 h 2397116"/>
              <a:gd name="connsiteX72" fmla="*/ 2295783 w 2397116"/>
              <a:gd name="connsiteY72" fmla="*/ 1430434 h 2397116"/>
              <a:gd name="connsiteX73" fmla="*/ 2372695 w 2397116"/>
              <a:gd name="connsiteY73" fmla="*/ 1442441 h 2397116"/>
              <a:gd name="connsiteX74" fmla="*/ 2343721 w 2397116"/>
              <a:gd name="connsiteY74" fmla="*/ 1555125 h 2397116"/>
              <a:gd name="connsiteX75" fmla="*/ 2309786 w 2397116"/>
              <a:gd name="connsiteY75" fmla="*/ 1647843 h 2397116"/>
              <a:gd name="connsiteX76" fmla="*/ 2239247 w 2397116"/>
              <a:gd name="connsiteY76" fmla="*/ 1615135 h 2397116"/>
              <a:gd name="connsiteX77" fmla="*/ 2269652 w 2397116"/>
              <a:gd name="connsiteY77" fmla="*/ 1532063 h 2397116"/>
              <a:gd name="connsiteX78" fmla="*/ 101333 w 2397116"/>
              <a:gd name="connsiteY78" fmla="*/ 1430434 h 2397116"/>
              <a:gd name="connsiteX79" fmla="*/ 127464 w 2397116"/>
              <a:gd name="connsiteY79" fmla="*/ 1532063 h 2397116"/>
              <a:gd name="connsiteX80" fmla="*/ 157869 w 2397116"/>
              <a:gd name="connsiteY80" fmla="*/ 1615135 h 2397116"/>
              <a:gd name="connsiteX81" fmla="*/ 87330 w 2397116"/>
              <a:gd name="connsiteY81" fmla="*/ 1647843 h 2397116"/>
              <a:gd name="connsiteX82" fmla="*/ 53395 w 2397116"/>
              <a:gd name="connsiteY82" fmla="*/ 1555125 h 2397116"/>
              <a:gd name="connsiteX83" fmla="*/ 24421 w 2397116"/>
              <a:gd name="connsiteY83" fmla="*/ 1442441 h 2397116"/>
              <a:gd name="connsiteX84" fmla="*/ 2397116 w 2397116"/>
              <a:gd name="connsiteY84" fmla="*/ 1208719 h 2397116"/>
              <a:gd name="connsiteX85" fmla="*/ 2391438 w 2397116"/>
              <a:gd name="connsiteY85" fmla="*/ 1321156 h 2397116"/>
              <a:gd name="connsiteX86" fmla="*/ 2375987 w 2397116"/>
              <a:gd name="connsiteY86" fmla="*/ 1422399 h 2397116"/>
              <a:gd name="connsiteX87" fmla="*/ 2300417 w 2397116"/>
              <a:gd name="connsiteY87" fmla="*/ 1404080 h 2397116"/>
              <a:gd name="connsiteX88" fmla="*/ 2314283 w 2397116"/>
              <a:gd name="connsiteY88" fmla="*/ 1313227 h 2397116"/>
              <a:gd name="connsiteX89" fmla="*/ 2319397 w 2397116"/>
              <a:gd name="connsiteY89" fmla="*/ 1211944 h 2397116"/>
              <a:gd name="connsiteX90" fmla="*/ 0 w 2397116"/>
              <a:gd name="connsiteY90" fmla="*/ 1208719 h 2397116"/>
              <a:gd name="connsiteX91" fmla="*/ 77719 w 2397116"/>
              <a:gd name="connsiteY91" fmla="*/ 1211944 h 2397116"/>
              <a:gd name="connsiteX92" fmla="*/ 82833 w 2397116"/>
              <a:gd name="connsiteY92" fmla="*/ 1313227 h 2397116"/>
              <a:gd name="connsiteX93" fmla="*/ 96699 w 2397116"/>
              <a:gd name="connsiteY93" fmla="*/ 1404080 h 2397116"/>
              <a:gd name="connsiteX94" fmla="*/ 21129 w 2397116"/>
              <a:gd name="connsiteY94" fmla="*/ 1422399 h 2397116"/>
              <a:gd name="connsiteX95" fmla="*/ 5678 w 2397116"/>
              <a:gd name="connsiteY95" fmla="*/ 1321156 h 2397116"/>
              <a:gd name="connsiteX96" fmla="*/ 2375987 w 2397116"/>
              <a:gd name="connsiteY96" fmla="*/ 974717 h 2397116"/>
              <a:gd name="connsiteX97" fmla="*/ 2391438 w 2397116"/>
              <a:gd name="connsiteY97" fmla="*/ 1075960 h 2397116"/>
              <a:gd name="connsiteX98" fmla="*/ 2397116 w 2397116"/>
              <a:gd name="connsiteY98" fmla="*/ 1188398 h 2397116"/>
              <a:gd name="connsiteX99" fmla="*/ 2319397 w 2397116"/>
              <a:gd name="connsiteY99" fmla="*/ 1185172 h 2397116"/>
              <a:gd name="connsiteX100" fmla="*/ 2314283 w 2397116"/>
              <a:gd name="connsiteY100" fmla="*/ 1083890 h 2397116"/>
              <a:gd name="connsiteX101" fmla="*/ 2300417 w 2397116"/>
              <a:gd name="connsiteY101" fmla="*/ 993036 h 2397116"/>
              <a:gd name="connsiteX102" fmla="*/ 21129 w 2397116"/>
              <a:gd name="connsiteY102" fmla="*/ 974717 h 2397116"/>
              <a:gd name="connsiteX103" fmla="*/ 96699 w 2397116"/>
              <a:gd name="connsiteY103" fmla="*/ 993036 h 2397116"/>
              <a:gd name="connsiteX104" fmla="*/ 82833 w 2397116"/>
              <a:gd name="connsiteY104" fmla="*/ 1083890 h 2397116"/>
              <a:gd name="connsiteX105" fmla="*/ 77719 w 2397116"/>
              <a:gd name="connsiteY105" fmla="*/ 1185172 h 2397116"/>
              <a:gd name="connsiteX106" fmla="*/ 0 w 2397116"/>
              <a:gd name="connsiteY106" fmla="*/ 1188398 h 2397116"/>
              <a:gd name="connsiteX107" fmla="*/ 5678 w 2397116"/>
              <a:gd name="connsiteY107" fmla="*/ 1075960 h 2397116"/>
              <a:gd name="connsiteX108" fmla="*/ 2309786 w 2397116"/>
              <a:gd name="connsiteY108" fmla="*/ 749273 h 2397116"/>
              <a:gd name="connsiteX109" fmla="*/ 2343721 w 2397116"/>
              <a:gd name="connsiteY109" fmla="*/ 841991 h 2397116"/>
              <a:gd name="connsiteX110" fmla="*/ 2372695 w 2397116"/>
              <a:gd name="connsiteY110" fmla="*/ 954676 h 2397116"/>
              <a:gd name="connsiteX111" fmla="*/ 2295783 w 2397116"/>
              <a:gd name="connsiteY111" fmla="*/ 966683 h 2397116"/>
              <a:gd name="connsiteX112" fmla="*/ 2269652 w 2397116"/>
              <a:gd name="connsiteY112" fmla="*/ 865054 h 2397116"/>
              <a:gd name="connsiteX113" fmla="*/ 2239247 w 2397116"/>
              <a:gd name="connsiteY113" fmla="*/ 781981 h 2397116"/>
              <a:gd name="connsiteX114" fmla="*/ 87330 w 2397116"/>
              <a:gd name="connsiteY114" fmla="*/ 749273 h 2397116"/>
              <a:gd name="connsiteX115" fmla="*/ 157869 w 2397116"/>
              <a:gd name="connsiteY115" fmla="*/ 781981 h 2397116"/>
              <a:gd name="connsiteX116" fmla="*/ 127464 w 2397116"/>
              <a:gd name="connsiteY116" fmla="*/ 865054 h 2397116"/>
              <a:gd name="connsiteX117" fmla="*/ 101333 w 2397116"/>
              <a:gd name="connsiteY117" fmla="*/ 966683 h 2397116"/>
              <a:gd name="connsiteX118" fmla="*/ 24421 w 2397116"/>
              <a:gd name="connsiteY118" fmla="*/ 954676 h 2397116"/>
              <a:gd name="connsiteX119" fmla="*/ 53395 w 2397116"/>
              <a:gd name="connsiteY119" fmla="*/ 841991 h 2397116"/>
              <a:gd name="connsiteX120" fmla="*/ 2200742 w 2397116"/>
              <a:gd name="connsiteY120" fmla="*/ 541142 h 2397116"/>
              <a:gd name="connsiteX121" fmla="*/ 2252908 w 2397116"/>
              <a:gd name="connsiteY121" fmla="*/ 627010 h 2397116"/>
              <a:gd name="connsiteX122" fmla="*/ 2302649 w 2397116"/>
              <a:gd name="connsiteY122" fmla="*/ 730266 h 2397116"/>
              <a:gd name="connsiteX123" fmla="*/ 2229548 w 2397116"/>
              <a:gd name="connsiteY123" fmla="*/ 757051 h 2397116"/>
              <a:gd name="connsiteX124" fmla="*/ 2184712 w 2397116"/>
              <a:gd name="connsiteY124" fmla="*/ 663977 h 2397116"/>
              <a:gd name="connsiteX125" fmla="*/ 2137938 w 2397116"/>
              <a:gd name="connsiteY125" fmla="*/ 586984 h 2397116"/>
              <a:gd name="connsiteX126" fmla="*/ 196374 w 2397116"/>
              <a:gd name="connsiteY126" fmla="*/ 541142 h 2397116"/>
              <a:gd name="connsiteX127" fmla="*/ 259179 w 2397116"/>
              <a:gd name="connsiteY127" fmla="*/ 586984 h 2397116"/>
              <a:gd name="connsiteX128" fmla="*/ 212404 w 2397116"/>
              <a:gd name="connsiteY128" fmla="*/ 663977 h 2397116"/>
              <a:gd name="connsiteX129" fmla="*/ 167568 w 2397116"/>
              <a:gd name="connsiteY129" fmla="*/ 757051 h 2397116"/>
              <a:gd name="connsiteX130" fmla="*/ 94467 w 2397116"/>
              <a:gd name="connsiteY130" fmla="*/ 730266 h 2397116"/>
              <a:gd name="connsiteX131" fmla="*/ 144208 w 2397116"/>
              <a:gd name="connsiteY131" fmla="*/ 627010 h 2397116"/>
              <a:gd name="connsiteX132" fmla="*/ 2053270 w 2397116"/>
              <a:gd name="connsiteY132" fmla="*/ 358214 h 2397116"/>
              <a:gd name="connsiteX133" fmla="*/ 2123820 w 2397116"/>
              <a:gd name="connsiteY133" fmla="*/ 435838 h 2397116"/>
              <a:gd name="connsiteX134" fmla="*/ 2189779 w 2397116"/>
              <a:gd name="connsiteY134" fmla="*/ 524044 h 2397116"/>
              <a:gd name="connsiteX135" fmla="*/ 2123338 w 2397116"/>
              <a:gd name="connsiteY135" fmla="*/ 564558 h 2397116"/>
              <a:gd name="connsiteX136" fmla="*/ 2063974 w 2397116"/>
              <a:gd name="connsiteY136" fmla="*/ 485170 h 2397116"/>
              <a:gd name="connsiteX137" fmla="*/ 2000601 w 2397116"/>
              <a:gd name="connsiteY137" fmla="*/ 415443 h 2397116"/>
              <a:gd name="connsiteX138" fmla="*/ 343846 w 2397116"/>
              <a:gd name="connsiteY138" fmla="*/ 358214 h 2397116"/>
              <a:gd name="connsiteX139" fmla="*/ 396515 w 2397116"/>
              <a:gd name="connsiteY139" fmla="*/ 415443 h 2397116"/>
              <a:gd name="connsiteX140" fmla="*/ 333142 w 2397116"/>
              <a:gd name="connsiteY140" fmla="*/ 485170 h 2397116"/>
              <a:gd name="connsiteX141" fmla="*/ 273778 w 2397116"/>
              <a:gd name="connsiteY141" fmla="*/ 564558 h 2397116"/>
              <a:gd name="connsiteX142" fmla="*/ 207337 w 2397116"/>
              <a:gd name="connsiteY142" fmla="*/ 524044 h 2397116"/>
              <a:gd name="connsiteX143" fmla="*/ 273296 w 2397116"/>
              <a:gd name="connsiteY143" fmla="*/ 435838 h 2397116"/>
              <a:gd name="connsiteX144" fmla="*/ 1873072 w 2397116"/>
              <a:gd name="connsiteY144" fmla="*/ 207337 h 2397116"/>
              <a:gd name="connsiteX145" fmla="*/ 1961279 w 2397116"/>
              <a:gd name="connsiteY145" fmla="*/ 273297 h 2397116"/>
              <a:gd name="connsiteX146" fmla="*/ 2038903 w 2397116"/>
              <a:gd name="connsiteY146" fmla="*/ 343846 h 2397116"/>
              <a:gd name="connsiteX147" fmla="*/ 1981673 w 2397116"/>
              <a:gd name="connsiteY147" fmla="*/ 396515 h 2397116"/>
              <a:gd name="connsiteX148" fmla="*/ 1911946 w 2397116"/>
              <a:gd name="connsiteY148" fmla="*/ 333143 h 2397116"/>
              <a:gd name="connsiteX149" fmla="*/ 1832559 w 2397116"/>
              <a:gd name="connsiteY149" fmla="*/ 273778 h 2397116"/>
              <a:gd name="connsiteX150" fmla="*/ 524044 w 2397116"/>
              <a:gd name="connsiteY150" fmla="*/ 207337 h 2397116"/>
              <a:gd name="connsiteX151" fmla="*/ 564557 w 2397116"/>
              <a:gd name="connsiteY151" fmla="*/ 273778 h 2397116"/>
              <a:gd name="connsiteX152" fmla="*/ 485170 w 2397116"/>
              <a:gd name="connsiteY152" fmla="*/ 333143 h 2397116"/>
              <a:gd name="connsiteX153" fmla="*/ 415443 w 2397116"/>
              <a:gd name="connsiteY153" fmla="*/ 396515 h 2397116"/>
              <a:gd name="connsiteX154" fmla="*/ 358213 w 2397116"/>
              <a:gd name="connsiteY154" fmla="*/ 343846 h 2397116"/>
              <a:gd name="connsiteX155" fmla="*/ 435837 w 2397116"/>
              <a:gd name="connsiteY155" fmla="*/ 273297 h 2397116"/>
              <a:gd name="connsiteX156" fmla="*/ 1666850 w 2397116"/>
              <a:gd name="connsiteY156" fmla="*/ 94467 h 2397116"/>
              <a:gd name="connsiteX157" fmla="*/ 1770107 w 2397116"/>
              <a:gd name="connsiteY157" fmla="*/ 144209 h 2397116"/>
              <a:gd name="connsiteX158" fmla="*/ 1855975 w 2397116"/>
              <a:gd name="connsiteY158" fmla="*/ 196375 h 2397116"/>
              <a:gd name="connsiteX159" fmla="*/ 1810132 w 2397116"/>
              <a:gd name="connsiteY159" fmla="*/ 259179 h 2397116"/>
              <a:gd name="connsiteX160" fmla="*/ 1733139 w 2397116"/>
              <a:gd name="connsiteY160" fmla="*/ 212404 h 2397116"/>
              <a:gd name="connsiteX161" fmla="*/ 1640065 w 2397116"/>
              <a:gd name="connsiteY161" fmla="*/ 167568 h 2397116"/>
              <a:gd name="connsiteX162" fmla="*/ 730266 w 2397116"/>
              <a:gd name="connsiteY162" fmla="*/ 94467 h 2397116"/>
              <a:gd name="connsiteX163" fmla="*/ 757051 w 2397116"/>
              <a:gd name="connsiteY163" fmla="*/ 167568 h 2397116"/>
              <a:gd name="connsiteX164" fmla="*/ 663977 w 2397116"/>
              <a:gd name="connsiteY164" fmla="*/ 212404 h 2397116"/>
              <a:gd name="connsiteX165" fmla="*/ 586984 w 2397116"/>
              <a:gd name="connsiteY165" fmla="*/ 259179 h 2397116"/>
              <a:gd name="connsiteX166" fmla="*/ 541141 w 2397116"/>
              <a:gd name="connsiteY166" fmla="*/ 196375 h 2397116"/>
              <a:gd name="connsiteX167" fmla="*/ 627009 w 2397116"/>
              <a:gd name="connsiteY167" fmla="*/ 144209 h 2397116"/>
              <a:gd name="connsiteX168" fmla="*/ 1442441 w 2397116"/>
              <a:gd name="connsiteY168" fmla="*/ 24421 h 2397116"/>
              <a:gd name="connsiteX169" fmla="*/ 1555125 w 2397116"/>
              <a:gd name="connsiteY169" fmla="*/ 53395 h 2397116"/>
              <a:gd name="connsiteX170" fmla="*/ 1647843 w 2397116"/>
              <a:gd name="connsiteY170" fmla="*/ 87330 h 2397116"/>
              <a:gd name="connsiteX171" fmla="*/ 1615135 w 2397116"/>
              <a:gd name="connsiteY171" fmla="*/ 157869 h 2397116"/>
              <a:gd name="connsiteX172" fmla="*/ 1532062 w 2397116"/>
              <a:gd name="connsiteY172" fmla="*/ 127464 h 2397116"/>
              <a:gd name="connsiteX173" fmla="*/ 1430433 w 2397116"/>
              <a:gd name="connsiteY173" fmla="*/ 101333 h 2397116"/>
              <a:gd name="connsiteX174" fmla="*/ 954675 w 2397116"/>
              <a:gd name="connsiteY174" fmla="*/ 24421 h 2397116"/>
              <a:gd name="connsiteX175" fmla="*/ 966683 w 2397116"/>
              <a:gd name="connsiteY175" fmla="*/ 101333 h 2397116"/>
              <a:gd name="connsiteX176" fmla="*/ 865054 w 2397116"/>
              <a:gd name="connsiteY176" fmla="*/ 127464 h 2397116"/>
              <a:gd name="connsiteX177" fmla="*/ 781981 w 2397116"/>
              <a:gd name="connsiteY177" fmla="*/ 157869 h 2397116"/>
              <a:gd name="connsiteX178" fmla="*/ 749273 w 2397116"/>
              <a:gd name="connsiteY178" fmla="*/ 87330 h 2397116"/>
              <a:gd name="connsiteX179" fmla="*/ 841991 w 2397116"/>
              <a:gd name="connsiteY179" fmla="*/ 53395 h 2397116"/>
              <a:gd name="connsiteX180" fmla="*/ 1208718 w 2397116"/>
              <a:gd name="connsiteY180" fmla="*/ 0 h 2397116"/>
              <a:gd name="connsiteX181" fmla="*/ 1321156 w 2397116"/>
              <a:gd name="connsiteY181" fmla="*/ 5678 h 2397116"/>
              <a:gd name="connsiteX182" fmla="*/ 1422399 w 2397116"/>
              <a:gd name="connsiteY182" fmla="*/ 21129 h 2397116"/>
              <a:gd name="connsiteX183" fmla="*/ 1404080 w 2397116"/>
              <a:gd name="connsiteY183" fmla="*/ 96699 h 2397116"/>
              <a:gd name="connsiteX184" fmla="*/ 1313226 w 2397116"/>
              <a:gd name="connsiteY184" fmla="*/ 82834 h 2397116"/>
              <a:gd name="connsiteX185" fmla="*/ 1211944 w 2397116"/>
              <a:gd name="connsiteY185" fmla="*/ 77719 h 2397116"/>
              <a:gd name="connsiteX186" fmla="*/ 1188398 w 2397116"/>
              <a:gd name="connsiteY186" fmla="*/ 0 h 2397116"/>
              <a:gd name="connsiteX187" fmla="*/ 1185172 w 2397116"/>
              <a:gd name="connsiteY187" fmla="*/ 77719 h 2397116"/>
              <a:gd name="connsiteX188" fmla="*/ 1083890 w 2397116"/>
              <a:gd name="connsiteY188" fmla="*/ 82834 h 2397116"/>
              <a:gd name="connsiteX189" fmla="*/ 993036 w 2397116"/>
              <a:gd name="connsiteY189" fmla="*/ 96699 h 2397116"/>
              <a:gd name="connsiteX190" fmla="*/ 974717 w 2397116"/>
              <a:gd name="connsiteY190" fmla="*/ 21129 h 2397116"/>
              <a:gd name="connsiteX191" fmla="*/ 1075960 w 2397116"/>
              <a:gd name="connsiteY191" fmla="*/ 5678 h 239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2397116" h="2397116">
                <a:moveTo>
                  <a:pt x="993036" y="2300417"/>
                </a:moveTo>
                <a:lnTo>
                  <a:pt x="1083890" y="2314283"/>
                </a:lnTo>
                <a:lnTo>
                  <a:pt x="1185172" y="2319397"/>
                </a:lnTo>
                <a:lnTo>
                  <a:pt x="1188398" y="2397116"/>
                </a:lnTo>
                <a:lnTo>
                  <a:pt x="1075960" y="2391439"/>
                </a:lnTo>
                <a:lnTo>
                  <a:pt x="974717" y="2375987"/>
                </a:lnTo>
                <a:close/>
                <a:moveTo>
                  <a:pt x="1404080" y="2300417"/>
                </a:moveTo>
                <a:lnTo>
                  <a:pt x="1422399" y="2375987"/>
                </a:lnTo>
                <a:lnTo>
                  <a:pt x="1321156" y="2391439"/>
                </a:lnTo>
                <a:lnTo>
                  <a:pt x="1208718" y="2397116"/>
                </a:lnTo>
                <a:lnTo>
                  <a:pt x="1211944" y="2319397"/>
                </a:lnTo>
                <a:lnTo>
                  <a:pt x="1313226" y="2314283"/>
                </a:lnTo>
                <a:close/>
                <a:moveTo>
                  <a:pt x="781981" y="2239247"/>
                </a:moveTo>
                <a:lnTo>
                  <a:pt x="865054" y="2269652"/>
                </a:lnTo>
                <a:lnTo>
                  <a:pt x="966683" y="2295784"/>
                </a:lnTo>
                <a:lnTo>
                  <a:pt x="954675" y="2372696"/>
                </a:lnTo>
                <a:lnTo>
                  <a:pt x="841991" y="2343721"/>
                </a:lnTo>
                <a:lnTo>
                  <a:pt x="749273" y="2309786"/>
                </a:lnTo>
                <a:close/>
                <a:moveTo>
                  <a:pt x="1615135" y="2239247"/>
                </a:moveTo>
                <a:lnTo>
                  <a:pt x="1647843" y="2309786"/>
                </a:lnTo>
                <a:lnTo>
                  <a:pt x="1555125" y="2343721"/>
                </a:lnTo>
                <a:lnTo>
                  <a:pt x="1442441" y="2372696"/>
                </a:lnTo>
                <a:lnTo>
                  <a:pt x="1430433" y="2295784"/>
                </a:lnTo>
                <a:lnTo>
                  <a:pt x="1532062" y="2269652"/>
                </a:lnTo>
                <a:close/>
                <a:moveTo>
                  <a:pt x="1810132" y="2137938"/>
                </a:moveTo>
                <a:lnTo>
                  <a:pt x="1855975" y="2200742"/>
                </a:lnTo>
                <a:lnTo>
                  <a:pt x="1770107" y="2252908"/>
                </a:lnTo>
                <a:lnTo>
                  <a:pt x="1666850" y="2302649"/>
                </a:lnTo>
                <a:lnTo>
                  <a:pt x="1640065" y="2229548"/>
                </a:lnTo>
                <a:lnTo>
                  <a:pt x="1733139" y="2184713"/>
                </a:lnTo>
                <a:close/>
                <a:moveTo>
                  <a:pt x="586984" y="2137938"/>
                </a:moveTo>
                <a:lnTo>
                  <a:pt x="663977" y="2184713"/>
                </a:lnTo>
                <a:lnTo>
                  <a:pt x="757051" y="2229548"/>
                </a:lnTo>
                <a:lnTo>
                  <a:pt x="730266" y="2302649"/>
                </a:lnTo>
                <a:lnTo>
                  <a:pt x="627009" y="2252908"/>
                </a:lnTo>
                <a:lnTo>
                  <a:pt x="541141" y="2200742"/>
                </a:lnTo>
                <a:close/>
                <a:moveTo>
                  <a:pt x="1981673" y="2000602"/>
                </a:moveTo>
                <a:lnTo>
                  <a:pt x="2038903" y="2053270"/>
                </a:lnTo>
                <a:lnTo>
                  <a:pt x="1961279" y="2123820"/>
                </a:lnTo>
                <a:lnTo>
                  <a:pt x="1873072" y="2189779"/>
                </a:lnTo>
                <a:lnTo>
                  <a:pt x="1832559" y="2123338"/>
                </a:lnTo>
                <a:lnTo>
                  <a:pt x="1911946" y="2063974"/>
                </a:lnTo>
                <a:close/>
                <a:moveTo>
                  <a:pt x="415443" y="2000602"/>
                </a:moveTo>
                <a:lnTo>
                  <a:pt x="485170" y="2063974"/>
                </a:lnTo>
                <a:lnTo>
                  <a:pt x="564557" y="2123338"/>
                </a:lnTo>
                <a:lnTo>
                  <a:pt x="524044" y="2189779"/>
                </a:lnTo>
                <a:lnTo>
                  <a:pt x="435837" y="2123820"/>
                </a:lnTo>
                <a:lnTo>
                  <a:pt x="358213" y="2053270"/>
                </a:lnTo>
                <a:close/>
                <a:moveTo>
                  <a:pt x="273778" y="1832559"/>
                </a:moveTo>
                <a:lnTo>
                  <a:pt x="333142" y="1911946"/>
                </a:lnTo>
                <a:lnTo>
                  <a:pt x="396515" y="1981673"/>
                </a:lnTo>
                <a:lnTo>
                  <a:pt x="343846" y="2038903"/>
                </a:lnTo>
                <a:lnTo>
                  <a:pt x="273296" y="1961279"/>
                </a:lnTo>
                <a:lnTo>
                  <a:pt x="207337" y="1873072"/>
                </a:lnTo>
                <a:close/>
                <a:moveTo>
                  <a:pt x="2123338" y="1832559"/>
                </a:moveTo>
                <a:lnTo>
                  <a:pt x="2189779" y="1873072"/>
                </a:lnTo>
                <a:lnTo>
                  <a:pt x="2123820" y="1961279"/>
                </a:lnTo>
                <a:lnTo>
                  <a:pt x="2053270" y="2038903"/>
                </a:lnTo>
                <a:lnTo>
                  <a:pt x="2000601" y="1981673"/>
                </a:lnTo>
                <a:lnTo>
                  <a:pt x="2063974" y="1911946"/>
                </a:lnTo>
                <a:close/>
                <a:moveTo>
                  <a:pt x="167568" y="1640066"/>
                </a:moveTo>
                <a:lnTo>
                  <a:pt x="212404" y="1733139"/>
                </a:lnTo>
                <a:lnTo>
                  <a:pt x="259179" y="1810133"/>
                </a:lnTo>
                <a:lnTo>
                  <a:pt x="196374" y="1855975"/>
                </a:lnTo>
                <a:lnTo>
                  <a:pt x="144208" y="1770107"/>
                </a:lnTo>
                <a:lnTo>
                  <a:pt x="94467" y="1666850"/>
                </a:lnTo>
                <a:close/>
                <a:moveTo>
                  <a:pt x="2229548" y="1640066"/>
                </a:moveTo>
                <a:lnTo>
                  <a:pt x="2302649" y="1666850"/>
                </a:lnTo>
                <a:lnTo>
                  <a:pt x="2252908" y="1770107"/>
                </a:lnTo>
                <a:lnTo>
                  <a:pt x="2200742" y="1855975"/>
                </a:lnTo>
                <a:lnTo>
                  <a:pt x="2137937" y="1810133"/>
                </a:lnTo>
                <a:lnTo>
                  <a:pt x="2184712" y="1733139"/>
                </a:lnTo>
                <a:close/>
                <a:moveTo>
                  <a:pt x="2295783" y="1430434"/>
                </a:moveTo>
                <a:lnTo>
                  <a:pt x="2372695" y="1442441"/>
                </a:lnTo>
                <a:lnTo>
                  <a:pt x="2343721" y="1555125"/>
                </a:lnTo>
                <a:lnTo>
                  <a:pt x="2309786" y="1647843"/>
                </a:lnTo>
                <a:lnTo>
                  <a:pt x="2239247" y="1615135"/>
                </a:lnTo>
                <a:lnTo>
                  <a:pt x="2269652" y="1532063"/>
                </a:lnTo>
                <a:close/>
                <a:moveTo>
                  <a:pt x="101333" y="1430434"/>
                </a:moveTo>
                <a:lnTo>
                  <a:pt x="127464" y="1532063"/>
                </a:lnTo>
                <a:lnTo>
                  <a:pt x="157869" y="1615135"/>
                </a:lnTo>
                <a:lnTo>
                  <a:pt x="87330" y="1647843"/>
                </a:lnTo>
                <a:lnTo>
                  <a:pt x="53395" y="1555125"/>
                </a:lnTo>
                <a:lnTo>
                  <a:pt x="24421" y="1442441"/>
                </a:lnTo>
                <a:close/>
                <a:moveTo>
                  <a:pt x="2397116" y="1208719"/>
                </a:moveTo>
                <a:lnTo>
                  <a:pt x="2391438" y="1321156"/>
                </a:lnTo>
                <a:lnTo>
                  <a:pt x="2375987" y="1422399"/>
                </a:lnTo>
                <a:lnTo>
                  <a:pt x="2300417" y="1404080"/>
                </a:lnTo>
                <a:lnTo>
                  <a:pt x="2314283" y="1313227"/>
                </a:lnTo>
                <a:lnTo>
                  <a:pt x="2319397" y="1211944"/>
                </a:lnTo>
                <a:close/>
                <a:moveTo>
                  <a:pt x="0" y="1208719"/>
                </a:moveTo>
                <a:lnTo>
                  <a:pt x="77719" y="1211944"/>
                </a:lnTo>
                <a:lnTo>
                  <a:pt x="82833" y="1313227"/>
                </a:lnTo>
                <a:lnTo>
                  <a:pt x="96699" y="1404080"/>
                </a:lnTo>
                <a:lnTo>
                  <a:pt x="21129" y="1422399"/>
                </a:lnTo>
                <a:lnTo>
                  <a:pt x="5678" y="1321156"/>
                </a:lnTo>
                <a:close/>
                <a:moveTo>
                  <a:pt x="2375987" y="974717"/>
                </a:moveTo>
                <a:lnTo>
                  <a:pt x="2391438" y="1075960"/>
                </a:lnTo>
                <a:lnTo>
                  <a:pt x="2397116" y="1188398"/>
                </a:lnTo>
                <a:lnTo>
                  <a:pt x="2319397" y="1185172"/>
                </a:lnTo>
                <a:lnTo>
                  <a:pt x="2314283" y="1083890"/>
                </a:lnTo>
                <a:lnTo>
                  <a:pt x="2300417" y="993036"/>
                </a:lnTo>
                <a:close/>
                <a:moveTo>
                  <a:pt x="21129" y="974717"/>
                </a:moveTo>
                <a:lnTo>
                  <a:pt x="96699" y="993036"/>
                </a:lnTo>
                <a:lnTo>
                  <a:pt x="82833" y="1083890"/>
                </a:lnTo>
                <a:lnTo>
                  <a:pt x="77719" y="1185172"/>
                </a:lnTo>
                <a:lnTo>
                  <a:pt x="0" y="1188398"/>
                </a:lnTo>
                <a:lnTo>
                  <a:pt x="5678" y="1075960"/>
                </a:lnTo>
                <a:close/>
                <a:moveTo>
                  <a:pt x="2309786" y="749273"/>
                </a:moveTo>
                <a:lnTo>
                  <a:pt x="2343721" y="841991"/>
                </a:lnTo>
                <a:lnTo>
                  <a:pt x="2372695" y="954676"/>
                </a:lnTo>
                <a:lnTo>
                  <a:pt x="2295783" y="966683"/>
                </a:lnTo>
                <a:lnTo>
                  <a:pt x="2269652" y="865054"/>
                </a:lnTo>
                <a:lnTo>
                  <a:pt x="2239247" y="781981"/>
                </a:lnTo>
                <a:close/>
                <a:moveTo>
                  <a:pt x="87330" y="749273"/>
                </a:moveTo>
                <a:lnTo>
                  <a:pt x="157869" y="781981"/>
                </a:lnTo>
                <a:lnTo>
                  <a:pt x="127464" y="865054"/>
                </a:lnTo>
                <a:lnTo>
                  <a:pt x="101333" y="966683"/>
                </a:lnTo>
                <a:lnTo>
                  <a:pt x="24421" y="954676"/>
                </a:lnTo>
                <a:lnTo>
                  <a:pt x="53395" y="841991"/>
                </a:lnTo>
                <a:close/>
                <a:moveTo>
                  <a:pt x="2200742" y="541142"/>
                </a:moveTo>
                <a:lnTo>
                  <a:pt x="2252908" y="627010"/>
                </a:lnTo>
                <a:lnTo>
                  <a:pt x="2302649" y="730266"/>
                </a:lnTo>
                <a:lnTo>
                  <a:pt x="2229548" y="757051"/>
                </a:lnTo>
                <a:lnTo>
                  <a:pt x="2184712" y="663977"/>
                </a:lnTo>
                <a:lnTo>
                  <a:pt x="2137938" y="586984"/>
                </a:lnTo>
                <a:close/>
                <a:moveTo>
                  <a:pt x="196374" y="541142"/>
                </a:moveTo>
                <a:lnTo>
                  <a:pt x="259179" y="586984"/>
                </a:lnTo>
                <a:lnTo>
                  <a:pt x="212404" y="663977"/>
                </a:lnTo>
                <a:lnTo>
                  <a:pt x="167568" y="757051"/>
                </a:lnTo>
                <a:lnTo>
                  <a:pt x="94467" y="730266"/>
                </a:lnTo>
                <a:lnTo>
                  <a:pt x="144208" y="627010"/>
                </a:lnTo>
                <a:close/>
                <a:moveTo>
                  <a:pt x="2053270" y="358214"/>
                </a:moveTo>
                <a:lnTo>
                  <a:pt x="2123820" y="435838"/>
                </a:lnTo>
                <a:lnTo>
                  <a:pt x="2189779" y="524044"/>
                </a:lnTo>
                <a:lnTo>
                  <a:pt x="2123338" y="564558"/>
                </a:lnTo>
                <a:lnTo>
                  <a:pt x="2063974" y="485170"/>
                </a:lnTo>
                <a:lnTo>
                  <a:pt x="2000601" y="415443"/>
                </a:lnTo>
                <a:close/>
                <a:moveTo>
                  <a:pt x="343846" y="358214"/>
                </a:moveTo>
                <a:lnTo>
                  <a:pt x="396515" y="415443"/>
                </a:lnTo>
                <a:lnTo>
                  <a:pt x="333142" y="485170"/>
                </a:lnTo>
                <a:lnTo>
                  <a:pt x="273778" y="564558"/>
                </a:lnTo>
                <a:lnTo>
                  <a:pt x="207337" y="524044"/>
                </a:lnTo>
                <a:lnTo>
                  <a:pt x="273296" y="435838"/>
                </a:lnTo>
                <a:close/>
                <a:moveTo>
                  <a:pt x="1873072" y="207337"/>
                </a:moveTo>
                <a:lnTo>
                  <a:pt x="1961279" y="273297"/>
                </a:lnTo>
                <a:lnTo>
                  <a:pt x="2038903" y="343846"/>
                </a:lnTo>
                <a:lnTo>
                  <a:pt x="1981673" y="396515"/>
                </a:lnTo>
                <a:lnTo>
                  <a:pt x="1911946" y="333143"/>
                </a:lnTo>
                <a:lnTo>
                  <a:pt x="1832559" y="273778"/>
                </a:lnTo>
                <a:close/>
                <a:moveTo>
                  <a:pt x="524044" y="207337"/>
                </a:moveTo>
                <a:lnTo>
                  <a:pt x="564557" y="273778"/>
                </a:lnTo>
                <a:lnTo>
                  <a:pt x="485170" y="333143"/>
                </a:lnTo>
                <a:lnTo>
                  <a:pt x="415443" y="396515"/>
                </a:lnTo>
                <a:lnTo>
                  <a:pt x="358213" y="343846"/>
                </a:lnTo>
                <a:lnTo>
                  <a:pt x="435837" y="273297"/>
                </a:lnTo>
                <a:close/>
                <a:moveTo>
                  <a:pt x="1666850" y="94467"/>
                </a:moveTo>
                <a:lnTo>
                  <a:pt x="1770107" y="144209"/>
                </a:lnTo>
                <a:lnTo>
                  <a:pt x="1855975" y="196375"/>
                </a:lnTo>
                <a:lnTo>
                  <a:pt x="1810132" y="259179"/>
                </a:lnTo>
                <a:lnTo>
                  <a:pt x="1733139" y="212404"/>
                </a:lnTo>
                <a:lnTo>
                  <a:pt x="1640065" y="167568"/>
                </a:lnTo>
                <a:close/>
                <a:moveTo>
                  <a:pt x="730266" y="94467"/>
                </a:moveTo>
                <a:lnTo>
                  <a:pt x="757051" y="167568"/>
                </a:lnTo>
                <a:lnTo>
                  <a:pt x="663977" y="212404"/>
                </a:lnTo>
                <a:lnTo>
                  <a:pt x="586984" y="259179"/>
                </a:lnTo>
                <a:lnTo>
                  <a:pt x="541141" y="196375"/>
                </a:lnTo>
                <a:lnTo>
                  <a:pt x="627009" y="144209"/>
                </a:lnTo>
                <a:close/>
                <a:moveTo>
                  <a:pt x="1442441" y="24421"/>
                </a:moveTo>
                <a:lnTo>
                  <a:pt x="1555125" y="53395"/>
                </a:lnTo>
                <a:lnTo>
                  <a:pt x="1647843" y="87330"/>
                </a:lnTo>
                <a:lnTo>
                  <a:pt x="1615135" y="157869"/>
                </a:lnTo>
                <a:lnTo>
                  <a:pt x="1532062" y="127464"/>
                </a:lnTo>
                <a:lnTo>
                  <a:pt x="1430433" y="101333"/>
                </a:lnTo>
                <a:close/>
                <a:moveTo>
                  <a:pt x="954675" y="24421"/>
                </a:moveTo>
                <a:lnTo>
                  <a:pt x="966683" y="101333"/>
                </a:lnTo>
                <a:lnTo>
                  <a:pt x="865054" y="127464"/>
                </a:lnTo>
                <a:lnTo>
                  <a:pt x="781981" y="157869"/>
                </a:lnTo>
                <a:lnTo>
                  <a:pt x="749273" y="87330"/>
                </a:lnTo>
                <a:lnTo>
                  <a:pt x="841991" y="53395"/>
                </a:lnTo>
                <a:close/>
                <a:moveTo>
                  <a:pt x="1208718" y="0"/>
                </a:moveTo>
                <a:lnTo>
                  <a:pt x="1321156" y="5678"/>
                </a:lnTo>
                <a:lnTo>
                  <a:pt x="1422399" y="21129"/>
                </a:lnTo>
                <a:lnTo>
                  <a:pt x="1404080" y="96699"/>
                </a:lnTo>
                <a:lnTo>
                  <a:pt x="1313226" y="82834"/>
                </a:lnTo>
                <a:lnTo>
                  <a:pt x="1211944" y="77719"/>
                </a:lnTo>
                <a:close/>
                <a:moveTo>
                  <a:pt x="1188398" y="0"/>
                </a:moveTo>
                <a:lnTo>
                  <a:pt x="1185172" y="77719"/>
                </a:lnTo>
                <a:lnTo>
                  <a:pt x="1083890" y="82834"/>
                </a:lnTo>
                <a:lnTo>
                  <a:pt x="993036" y="96699"/>
                </a:lnTo>
                <a:lnTo>
                  <a:pt x="974717" y="21129"/>
                </a:lnTo>
                <a:lnTo>
                  <a:pt x="1075960" y="567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3A80EFF6-20F6-DC5C-3E32-50F3CE5A6676}"/>
              </a:ext>
            </a:extLst>
          </p:cNvPr>
          <p:cNvSpPr/>
          <p:nvPr/>
        </p:nvSpPr>
        <p:spPr>
          <a:xfrm>
            <a:off x="4174844" y="4767161"/>
            <a:ext cx="1552789" cy="1551828"/>
          </a:xfrm>
          <a:custGeom>
            <a:avLst/>
            <a:gdLst>
              <a:gd name="connsiteX0" fmla="*/ 533158 w 2398142"/>
              <a:gd name="connsiteY0" fmla="*/ 2099245 h 2396658"/>
              <a:gd name="connsiteX1" fmla="*/ 572021 w 2398142"/>
              <a:gd name="connsiteY1" fmla="*/ 2128307 h 2396658"/>
              <a:gd name="connsiteX2" fmla="*/ 1084403 w 2398142"/>
              <a:gd name="connsiteY2" fmla="*/ 2314054 h 2396658"/>
              <a:gd name="connsiteX3" fmla="*/ 1181686 w 2398142"/>
              <a:gd name="connsiteY3" fmla="*/ 2318966 h 2396658"/>
              <a:gd name="connsiteX4" fmla="*/ 1184378 w 2398142"/>
              <a:gd name="connsiteY4" fmla="*/ 2396658 h 2396658"/>
              <a:gd name="connsiteX5" fmla="*/ 1076473 w 2398142"/>
              <a:gd name="connsiteY5" fmla="*/ 2391210 h 2396658"/>
              <a:gd name="connsiteX6" fmla="*/ 528659 w 2398142"/>
              <a:gd name="connsiteY6" fmla="*/ 2192618 h 2396658"/>
              <a:gd name="connsiteX7" fmla="*/ 484053 w 2398142"/>
              <a:gd name="connsiteY7" fmla="*/ 2159262 h 2396658"/>
              <a:gd name="connsiteX8" fmla="*/ 1864985 w 2398142"/>
              <a:gd name="connsiteY8" fmla="*/ 2099245 h 2396658"/>
              <a:gd name="connsiteX9" fmla="*/ 1914090 w 2398142"/>
              <a:gd name="connsiteY9" fmla="*/ 2159262 h 2396658"/>
              <a:gd name="connsiteX10" fmla="*/ 1869483 w 2398142"/>
              <a:gd name="connsiteY10" fmla="*/ 2192618 h 2396658"/>
              <a:gd name="connsiteX11" fmla="*/ 1321669 w 2398142"/>
              <a:gd name="connsiteY11" fmla="*/ 2391210 h 2396658"/>
              <a:gd name="connsiteX12" fmla="*/ 1213764 w 2398142"/>
              <a:gd name="connsiteY12" fmla="*/ 2396658 h 2396658"/>
              <a:gd name="connsiteX13" fmla="*/ 1216457 w 2398142"/>
              <a:gd name="connsiteY13" fmla="*/ 2318966 h 2396658"/>
              <a:gd name="connsiteX14" fmla="*/ 1313740 w 2398142"/>
              <a:gd name="connsiteY14" fmla="*/ 2314054 h 2396658"/>
              <a:gd name="connsiteX15" fmla="*/ 1826121 w 2398142"/>
              <a:gd name="connsiteY15" fmla="*/ 2128307 h 2396658"/>
              <a:gd name="connsiteX16" fmla="*/ 133426 w 2398142"/>
              <a:gd name="connsiteY16" fmla="*/ 1546722 h 2396658"/>
              <a:gd name="connsiteX17" fmla="*/ 165690 w 2398142"/>
              <a:gd name="connsiteY17" fmla="*/ 1634874 h 2396658"/>
              <a:gd name="connsiteX18" fmla="*/ 485683 w 2398142"/>
              <a:gd name="connsiteY18" fmla="*/ 2063745 h 2396658"/>
              <a:gd name="connsiteX19" fmla="*/ 504704 w 2398142"/>
              <a:gd name="connsiteY19" fmla="*/ 2077968 h 2396658"/>
              <a:gd name="connsiteX20" fmla="*/ 459749 w 2398142"/>
              <a:gd name="connsiteY20" fmla="*/ 2141088 h 2396658"/>
              <a:gd name="connsiteX21" fmla="*/ 436350 w 2398142"/>
              <a:gd name="connsiteY21" fmla="*/ 2123591 h 2396658"/>
              <a:gd name="connsiteX22" fmla="*/ 94229 w 2398142"/>
              <a:gd name="connsiteY22" fmla="*/ 1665062 h 2396658"/>
              <a:gd name="connsiteX23" fmla="*/ 58455 w 2398142"/>
              <a:gd name="connsiteY23" fmla="*/ 1567318 h 2396658"/>
              <a:gd name="connsiteX24" fmla="*/ 2264716 w 2398142"/>
              <a:gd name="connsiteY24" fmla="*/ 1546722 h 2396658"/>
              <a:gd name="connsiteX25" fmla="*/ 2339688 w 2398142"/>
              <a:gd name="connsiteY25" fmla="*/ 1567318 h 2396658"/>
              <a:gd name="connsiteX26" fmla="*/ 2303913 w 2398142"/>
              <a:gd name="connsiteY26" fmla="*/ 1665062 h 2396658"/>
              <a:gd name="connsiteX27" fmla="*/ 1961792 w 2398142"/>
              <a:gd name="connsiteY27" fmla="*/ 2123591 h 2396658"/>
              <a:gd name="connsiteX28" fmla="*/ 1938394 w 2398142"/>
              <a:gd name="connsiteY28" fmla="*/ 2141087 h 2396658"/>
              <a:gd name="connsiteX29" fmla="*/ 1893439 w 2398142"/>
              <a:gd name="connsiteY29" fmla="*/ 2077968 h 2396658"/>
              <a:gd name="connsiteX30" fmla="*/ 1912459 w 2398142"/>
              <a:gd name="connsiteY30" fmla="*/ 2063745 h 2396658"/>
              <a:gd name="connsiteX31" fmla="*/ 2232452 w 2398142"/>
              <a:gd name="connsiteY31" fmla="*/ 1634874 h 2396658"/>
              <a:gd name="connsiteX32" fmla="*/ 2348818 w 2398142"/>
              <a:gd name="connsiteY32" fmla="*/ 859589 h 2396658"/>
              <a:gd name="connsiteX33" fmla="*/ 2373781 w 2398142"/>
              <a:gd name="connsiteY33" fmla="*/ 956675 h 2396658"/>
              <a:gd name="connsiteX34" fmla="*/ 2398142 w 2398142"/>
              <a:gd name="connsiteY34" fmla="*/ 1198329 h 2396658"/>
              <a:gd name="connsiteX35" fmla="*/ 2373781 w 2398142"/>
              <a:gd name="connsiteY35" fmla="*/ 1439984 h 2396658"/>
              <a:gd name="connsiteX36" fmla="*/ 2348818 w 2398142"/>
              <a:gd name="connsiteY36" fmla="*/ 1537069 h 2396658"/>
              <a:gd name="connsiteX37" fmla="*/ 2275321 w 2398142"/>
              <a:gd name="connsiteY37" fmla="*/ 1511782 h 2396658"/>
              <a:gd name="connsiteX38" fmla="*/ 2297801 w 2398142"/>
              <a:gd name="connsiteY38" fmla="*/ 1424354 h 2396658"/>
              <a:gd name="connsiteX39" fmla="*/ 2320586 w 2398142"/>
              <a:gd name="connsiteY39" fmla="*/ 1198329 h 2396658"/>
              <a:gd name="connsiteX40" fmla="*/ 2297801 w 2398142"/>
              <a:gd name="connsiteY40" fmla="*/ 972305 h 2396658"/>
              <a:gd name="connsiteX41" fmla="*/ 2275321 w 2398142"/>
              <a:gd name="connsiteY41" fmla="*/ 884876 h 2396658"/>
              <a:gd name="connsiteX42" fmla="*/ 49324 w 2398142"/>
              <a:gd name="connsiteY42" fmla="*/ 859589 h 2396658"/>
              <a:gd name="connsiteX43" fmla="*/ 122822 w 2398142"/>
              <a:gd name="connsiteY43" fmla="*/ 884876 h 2396658"/>
              <a:gd name="connsiteX44" fmla="*/ 100341 w 2398142"/>
              <a:gd name="connsiteY44" fmla="*/ 972305 h 2396658"/>
              <a:gd name="connsiteX45" fmla="*/ 77556 w 2398142"/>
              <a:gd name="connsiteY45" fmla="*/ 1198329 h 2396658"/>
              <a:gd name="connsiteX46" fmla="*/ 100341 w 2398142"/>
              <a:gd name="connsiteY46" fmla="*/ 1424354 h 2396658"/>
              <a:gd name="connsiteX47" fmla="*/ 122822 w 2398142"/>
              <a:gd name="connsiteY47" fmla="*/ 1511782 h 2396658"/>
              <a:gd name="connsiteX48" fmla="*/ 49324 w 2398142"/>
              <a:gd name="connsiteY48" fmla="*/ 1537069 h 2396658"/>
              <a:gd name="connsiteX49" fmla="*/ 24361 w 2398142"/>
              <a:gd name="connsiteY49" fmla="*/ 1439984 h 2396658"/>
              <a:gd name="connsiteX50" fmla="*/ 0 w 2398142"/>
              <a:gd name="connsiteY50" fmla="*/ 1198329 h 2396658"/>
              <a:gd name="connsiteX51" fmla="*/ 24361 w 2398142"/>
              <a:gd name="connsiteY51" fmla="*/ 956675 h 2396658"/>
              <a:gd name="connsiteX52" fmla="*/ 1938394 w 2398142"/>
              <a:gd name="connsiteY52" fmla="*/ 255571 h 2396658"/>
              <a:gd name="connsiteX53" fmla="*/ 1961792 w 2398142"/>
              <a:gd name="connsiteY53" fmla="*/ 273068 h 2396658"/>
              <a:gd name="connsiteX54" fmla="*/ 2303913 w 2398142"/>
              <a:gd name="connsiteY54" fmla="*/ 731597 h 2396658"/>
              <a:gd name="connsiteX55" fmla="*/ 2339688 w 2398142"/>
              <a:gd name="connsiteY55" fmla="*/ 829340 h 2396658"/>
              <a:gd name="connsiteX56" fmla="*/ 2264716 w 2398142"/>
              <a:gd name="connsiteY56" fmla="*/ 849937 h 2396658"/>
              <a:gd name="connsiteX57" fmla="*/ 2232452 w 2398142"/>
              <a:gd name="connsiteY57" fmla="*/ 761785 h 2396658"/>
              <a:gd name="connsiteX58" fmla="*/ 1912459 w 2398142"/>
              <a:gd name="connsiteY58" fmla="*/ 332914 h 2396658"/>
              <a:gd name="connsiteX59" fmla="*/ 1893439 w 2398142"/>
              <a:gd name="connsiteY59" fmla="*/ 318691 h 2396658"/>
              <a:gd name="connsiteX60" fmla="*/ 459749 w 2398142"/>
              <a:gd name="connsiteY60" fmla="*/ 255571 h 2396658"/>
              <a:gd name="connsiteX61" fmla="*/ 504704 w 2398142"/>
              <a:gd name="connsiteY61" fmla="*/ 318691 h 2396658"/>
              <a:gd name="connsiteX62" fmla="*/ 485683 w 2398142"/>
              <a:gd name="connsiteY62" fmla="*/ 332914 h 2396658"/>
              <a:gd name="connsiteX63" fmla="*/ 165690 w 2398142"/>
              <a:gd name="connsiteY63" fmla="*/ 761785 h 2396658"/>
              <a:gd name="connsiteX64" fmla="*/ 133426 w 2398142"/>
              <a:gd name="connsiteY64" fmla="*/ 849937 h 2396658"/>
              <a:gd name="connsiteX65" fmla="*/ 58454 w 2398142"/>
              <a:gd name="connsiteY65" fmla="*/ 829340 h 2396658"/>
              <a:gd name="connsiteX66" fmla="*/ 94229 w 2398142"/>
              <a:gd name="connsiteY66" fmla="*/ 731597 h 2396658"/>
              <a:gd name="connsiteX67" fmla="*/ 436350 w 2398142"/>
              <a:gd name="connsiteY67" fmla="*/ 273068 h 2396658"/>
              <a:gd name="connsiteX68" fmla="*/ 1213764 w 2398142"/>
              <a:gd name="connsiteY68" fmla="*/ 0 h 2396658"/>
              <a:gd name="connsiteX69" fmla="*/ 1321669 w 2398142"/>
              <a:gd name="connsiteY69" fmla="*/ 5449 h 2396658"/>
              <a:gd name="connsiteX70" fmla="*/ 1869483 w 2398142"/>
              <a:gd name="connsiteY70" fmla="*/ 204041 h 2396658"/>
              <a:gd name="connsiteX71" fmla="*/ 1914090 w 2398142"/>
              <a:gd name="connsiteY71" fmla="*/ 237397 h 2396658"/>
              <a:gd name="connsiteX72" fmla="*/ 1864985 w 2398142"/>
              <a:gd name="connsiteY72" fmla="*/ 297413 h 2396658"/>
              <a:gd name="connsiteX73" fmla="*/ 1826121 w 2398142"/>
              <a:gd name="connsiteY73" fmla="*/ 268351 h 2396658"/>
              <a:gd name="connsiteX74" fmla="*/ 1313740 w 2398142"/>
              <a:gd name="connsiteY74" fmla="*/ 82605 h 2396658"/>
              <a:gd name="connsiteX75" fmla="*/ 1216457 w 2398142"/>
              <a:gd name="connsiteY75" fmla="*/ 77692 h 2396658"/>
              <a:gd name="connsiteX76" fmla="*/ 1184378 w 2398142"/>
              <a:gd name="connsiteY76" fmla="*/ 0 h 2396658"/>
              <a:gd name="connsiteX77" fmla="*/ 1181686 w 2398142"/>
              <a:gd name="connsiteY77" fmla="*/ 77692 h 2396658"/>
              <a:gd name="connsiteX78" fmla="*/ 1084403 w 2398142"/>
              <a:gd name="connsiteY78" fmla="*/ 82605 h 2396658"/>
              <a:gd name="connsiteX79" fmla="*/ 572021 w 2398142"/>
              <a:gd name="connsiteY79" fmla="*/ 268351 h 2396658"/>
              <a:gd name="connsiteX80" fmla="*/ 533158 w 2398142"/>
              <a:gd name="connsiteY80" fmla="*/ 297413 h 2396658"/>
              <a:gd name="connsiteX81" fmla="*/ 484053 w 2398142"/>
              <a:gd name="connsiteY81" fmla="*/ 237397 h 2396658"/>
              <a:gd name="connsiteX82" fmla="*/ 528659 w 2398142"/>
              <a:gd name="connsiteY82" fmla="*/ 204041 h 2396658"/>
              <a:gd name="connsiteX83" fmla="*/ 1076473 w 2398142"/>
              <a:gd name="connsiteY83" fmla="*/ 5449 h 2396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398142" h="2396658">
                <a:moveTo>
                  <a:pt x="533158" y="2099245"/>
                </a:moveTo>
                <a:lnTo>
                  <a:pt x="572021" y="2128307"/>
                </a:lnTo>
                <a:cubicBezTo>
                  <a:pt x="721184" y="2229079"/>
                  <a:pt x="895892" y="2294910"/>
                  <a:pt x="1084403" y="2314054"/>
                </a:cubicBezTo>
                <a:lnTo>
                  <a:pt x="1181686" y="2318966"/>
                </a:lnTo>
                <a:lnTo>
                  <a:pt x="1184378" y="2396658"/>
                </a:lnTo>
                <a:lnTo>
                  <a:pt x="1076473" y="2391210"/>
                </a:lnTo>
                <a:cubicBezTo>
                  <a:pt x="874927" y="2370741"/>
                  <a:pt x="688137" y="2300359"/>
                  <a:pt x="528659" y="2192618"/>
                </a:cubicBezTo>
                <a:lnTo>
                  <a:pt x="484053" y="2159262"/>
                </a:lnTo>
                <a:close/>
                <a:moveTo>
                  <a:pt x="1864985" y="2099245"/>
                </a:moveTo>
                <a:lnTo>
                  <a:pt x="1914090" y="2159262"/>
                </a:lnTo>
                <a:lnTo>
                  <a:pt x="1869483" y="2192618"/>
                </a:lnTo>
                <a:cubicBezTo>
                  <a:pt x="1710006" y="2300359"/>
                  <a:pt x="1523216" y="2370741"/>
                  <a:pt x="1321669" y="2391210"/>
                </a:cubicBezTo>
                <a:lnTo>
                  <a:pt x="1213764" y="2396658"/>
                </a:lnTo>
                <a:lnTo>
                  <a:pt x="1216457" y="2318966"/>
                </a:lnTo>
                <a:lnTo>
                  <a:pt x="1313740" y="2314054"/>
                </a:lnTo>
                <a:cubicBezTo>
                  <a:pt x="1502250" y="2294910"/>
                  <a:pt x="1676959" y="2229079"/>
                  <a:pt x="1826121" y="2128307"/>
                </a:cubicBezTo>
                <a:close/>
                <a:moveTo>
                  <a:pt x="133426" y="1546722"/>
                </a:moveTo>
                <a:lnTo>
                  <a:pt x="165690" y="1634874"/>
                </a:lnTo>
                <a:cubicBezTo>
                  <a:pt x="236630" y="1802594"/>
                  <a:pt x="347209" y="1949466"/>
                  <a:pt x="485683" y="2063745"/>
                </a:cubicBezTo>
                <a:lnTo>
                  <a:pt x="504704" y="2077968"/>
                </a:lnTo>
                <a:lnTo>
                  <a:pt x="459749" y="2141088"/>
                </a:lnTo>
                <a:lnTo>
                  <a:pt x="436350" y="2123591"/>
                </a:lnTo>
                <a:cubicBezTo>
                  <a:pt x="288300" y="2001409"/>
                  <a:pt x="170074" y="1844381"/>
                  <a:pt x="94229" y="1665062"/>
                </a:cubicBezTo>
                <a:lnTo>
                  <a:pt x="58455" y="1567318"/>
                </a:lnTo>
                <a:close/>
                <a:moveTo>
                  <a:pt x="2264716" y="1546722"/>
                </a:moveTo>
                <a:lnTo>
                  <a:pt x="2339688" y="1567318"/>
                </a:lnTo>
                <a:lnTo>
                  <a:pt x="2303913" y="1665062"/>
                </a:lnTo>
                <a:cubicBezTo>
                  <a:pt x="2228068" y="1844381"/>
                  <a:pt x="2109842" y="2001409"/>
                  <a:pt x="1961792" y="2123591"/>
                </a:cubicBezTo>
                <a:lnTo>
                  <a:pt x="1938394" y="2141087"/>
                </a:lnTo>
                <a:lnTo>
                  <a:pt x="1893439" y="2077968"/>
                </a:lnTo>
                <a:lnTo>
                  <a:pt x="1912459" y="2063745"/>
                </a:lnTo>
                <a:cubicBezTo>
                  <a:pt x="2050933" y="1949466"/>
                  <a:pt x="2161512" y="1802594"/>
                  <a:pt x="2232452" y="1634874"/>
                </a:cubicBezTo>
                <a:close/>
                <a:moveTo>
                  <a:pt x="2348818" y="859589"/>
                </a:moveTo>
                <a:lnTo>
                  <a:pt x="2373781" y="956675"/>
                </a:lnTo>
                <a:cubicBezTo>
                  <a:pt x="2389754" y="1034731"/>
                  <a:pt x="2398142" y="1115551"/>
                  <a:pt x="2398142" y="1198329"/>
                </a:cubicBezTo>
                <a:cubicBezTo>
                  <a:pt x="2398142" y="1281108"/>
                  <a:pt x="2389754" y="1361927"/>
                  <a:pt x="2373781" y="1439984"/>
                </a:cubicBezTo>
                <a:lnTo>
                  <a:pt x="2348818" y="1537069"/>
                </a:lnTo>
                <a:lnTo>
                  <a:pt x="2275321" y="1511782"/>
                </a:lnTo>
                <a:lnTo>
                  <a:pt x="2297801" y="1424354"/>
                </a:lnTo>
                <a:cubicBezTo>
                  <a:pt x="2312741" y="1351346"/>
                  <a:pt x="2320586" y="1275754"/>
                  <a:pt x="2320586" y="1198329"/>
                </a:cubicBezTo>
                <a:cubicBezTo>
                  <a:pt x="2320586" y="1120905"/>
                  <a:pt x="2312741" y="1045313"/>
                  <a:pt x="2297801" y="972305"/>
                </a:cubicBezTo>
                <a:lnTo>
                  <a:pt x="2275321" y="884876"/>
                </a:lnTo>
                <a:close/>
                <a:moveTo>
                  <a:pt x="49324" y="859589"/>
                </a:moveTo>
                <a:lnTo>
                  <a:pt x="122822" y="884876"/>
                </a:lnTo>
                <a:lnTo>
                  <a:pt x="100341" y="972305"/>
                </a:lnTo>
                <a:cubicBezTo>
                  <a:pt x="85402" y="1045313"/>
                  <a:pt x="77556" y="1120905"/>
                  <a:pt x="77556" y="1198329"/>
                </a:cubicBezTo>
                <a:cubicBezTo>
                  <a:pt x="77556" y="1275754"/>
                  <a:pt x="85402" y="1351346"/>
                  <a:pt x="100341" y="1424354"/>
                </a:cubicBezTo>
                <a:lnTo>
                  <a:pt x="122822" y="1511782"/>
                </a:lnTo>
                <a:lnTo>
                  <a:pt x="49324" y="1537069"/>
                </a:lnTo>
                <a:lnTo>
                  <a:pt x="24361" y="1439984"/>
                </a:lnTo>
                <a:cubicBezTo>
                  <a:pt x="8388" y="1361927"/>
                  <a:pt x="0" y="1281108"/>
                  <a:pt x="0" y="1198329"/>
                </a:cubicBezTo>
                <a:cubicBezTo>
                  <a:pt x="0" y="1115551"/>
                  <a:pt x="8388" y="1034731"/>
                  <a:pt x="24361" y="956675"/>
                </a:cubicBezTo>
                <a:close/>
                <a:moveTo>
                  <a:pt x="1938394" y="255571"/>
                </a:moveTo>
                <a:lnTo>
                  <a:pt x="1961792" y="273068"/>
                </a:lnTo>
                <a:cubicBezTo>
                  <a:pt x="2109842" y="395249"/>
                  <a:pt x="2228068" y="552278"/>
                  <a:pt x="2303913" y="731597"/>
                </a:cubicBezTo>
                <a:lnTo>
                  <a:pt x="2339688" y="829340"/>
                </a:lnTo>
                <a:lnTo>
                  <a:pt x="2264716" y="849937"/>
                </a:lnTo>
                <a:lnTo>
                  <a:pt x="2232452" y="761785"/>
                </a:lnTo>
                <a:cubicBezTo>
                  <a:pt x="2161512" y="594065"/>
                  <a:pt x="2050933" y="447193"/>
                  <a:pt x="1912459" y="332914"/>
                </a:cubicBezTo>
                <a:lnTo>
                  <a:pt x="1893439" y="318691"/>
                </a:lnTo>
                <a:close/>
                <a:moveTo>
                  <a:pt x="459749" y="255571"/>
                </a:moveTo>
                <a:lnTo>
                  <a:pt x="504704" y="318691"/>
                </a:lnTo>
                <a:lnTo>
                  <a:pt x="485683" y="332914"/>
                </a:lnTo>
                <a:cubicBezTo>
                  <a:pt x="347209" y="447193"/>
                  <a:pt x="236630" y="594065"/>
                  <a:pt x="165690" y="761785"/>
                </a:cubicBezTo>
                <a:lnTo>
                  <a:pt x="133426" y="849937"/>
                </a:lnTo>
                <a:lnTo>
                  <a:pt x="58454" y="829340"/>
                </a:lnTo>
                <a:lnTo>
                  <a:pt x="94229" y="731597"/>
                </a:lnTo>
                <a:cubicBezTo>
                  <a:pt x="170074" y="552278"/>
                  <a:pt x="288300" y="395249"/>
                  <a:pt x="436350" y="273068"/>
                </a:cubicBezTo>
                <a:close/>
                <a:moveTo>
                  <a:pt x="1213764" y="0"/>
                </a:moveTo>
                <a:lnTo>
                  <a:pt x="1321669" y="5449"/>
                </a:lnTo>
                <a:cubicBezTo>
                  <a:pt x="1523216" y="25917"/>
                  <a:pt x="1710006" y="96300"/>
                  <a:pt x="1869483" y="204041"/>
                </a:cubicBezTo>
                <a:lnTo>
                  <a:pt x="1914090" y="237397"/>
                </a:lnTo>
                <a:lnTo>
                  <a:pt x="1864985" y="297413"/>
                </a:lnTo>
                <a:lnTo>
                  <a:pt x="1826121" y="268351"/>
                </a:lnTo>
                <a:cubicBezTo>
                  <a:pt x="1676959" y="167579"/>
                  <a:pt x="1502250" y="101749"/>
                  <a:pt x="1313740" y="82605"/>
                </a:cubicBezTo>
                <a:lnTo>
                  <a:pt x="1216457" y="77692"/>
                </a:lnTo>
                <a:close/>
                <a:moveTo>
                  <a:pt x="1184378" y="0"/>
                </a:moveTo>
                <a:lnTo>
                  <a:pt x="1181686" y="77692"/>
                </a:lnTo>
                <a:lnTo>
                  <a:pt x="1084403" y="82605"/>
                </a:lnTo>
                <a:cubicBezTo>
                  <a:pt x="895892" y="101749"/>
                  <a:pt x="721184" y="167579"/>
                  <a:pt x="572021" y="268351"/>
                </a:cubicBezTo>
                <a:lnTo>
                  <a:pt x="533158" y="297413"/>
                </a:lnTo>
                <a:lnTo>
                  <a:pt x="484053" y="237397"/>
                </a:lnTo>
                <a:lnTo>
                  <a:pt x="528659" y="204041"/>
                </a:lnTo>
                <a:cubicBezTo>
                  <a:pt x="688137" y="96300"/>
                  <a:pt x="874927" y="25917"/>
                  <a:pt x="1076473" y="54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5FFC6A4F-2443-41DF-5EC9-C987FA7645B2}"/>
              </a:ext>
            </a:extLst>
          </p:cNvPr>
          <p:cNvSpPr/>
          <p:nvPr/>
        </p:nvSpPr>
        <p:spPr>
          <a:xfrm>
            <a:off x="421154" y="4767789"/>
            <a:ext cx="1552789" cy="1551903"/>
          </a:xfrm>
          <a:custGeom>
            <a:avLst/>
            <a:gdLst>
              <a:gd name="connsiteX0" fmla="*/ 604596 w 2398142"/>
              <a:gd name="connsiteY0" fmla="*/ 2147470 h 2396773"/>
              <a:gd name="connsiteX1" fmla="*/ 664490 w 2398142"/>
              <a:gd name="connsiteY1" fmla="*/ 2183857 h 2396773"/>
              <a:gd name="connsiteX2" fmla="*/ 1199071 w 2398142"/>
              <a:gd name="connsiteY2" fmla="*/ 2319217 h 2396773"/>
              <a:gd name="connsiteX3" fmla="*/ 1733652 w 2398142"/>
              <a:gd name="connsiteY3" fmla="*/ 2183857 h 2396773"/>
              <a:gd name="connsiteX4" fmla="*/ 1793547 w 2398142"/>
              <a:gd name="connsiteY4" fmla="*/ 2147470 h 2396773"/>
              <a:gd name="connsiteX5" fmla="*/ 1841246 w 2398142"/>
              <a:gd name="connsiteY5" fmla="*/ 2209145 h 2396773"/>
              <a:gd name="connsiteX6" fmla="*/ 1770620 w 2398142"/>
              <a:gd name="connsiteY6" fmla="*/ 2252052 h 2396773"/>
              <a:gd name="connsiteX7" fmla="*/ 1199071 w 2398142"/>
              <a:gd name="connsiteY7" fmla="*/ 2396773 h 2396773"/>
              <a:gd name="connsiteX8" fmla="*/ 627522 w 2398142"/>
              <a:gd name="connsiteY8" fmla="*/ 2252052 h 2396773"/>
              <a:gd name="connsiteX9" fmla="*/ 556896 w 2398142"/>
              <a:gd name="connsiteY9" fmla="*/ 2209145 h 2396773"/>
              <a:gd name="connsiteX10" fmla="*/ 2349767 w 2398142"/>
              <a:gd name="connsiteY10" fmla="*/ 862655 h 2396773"/>
              <a:gd name="connsiteX11" fmla="*/ 2373781 w 2398142"/>
              <a:gd name="connsiteY11" fmla="*/ 956048 h 2396773"/>
              <a:gd name="connsiteX12" fmla="*/ 2398142 w 2398142"/>
              <a:gd name="connsiteY12" fmla="*/ 1197702 h 2396773"/>
              <a:gd name="connsiteX13" fmla="*/ 1961792 w 2398142"/>
              <a:gd name="connsiteY13" fmla="*/ 2122964 h 2396773"/>
              <a:gd name="connsiteX14" fmla="*/ 1890202 w 2398142"/>
              <a:gd name="connsiteY14" fmla="*/ 2176498 h 2396773"/>
              <a:gd name="connsiteX15" fmla="*/ 1849457 w 2398142"/>
              <a:gd name="connsiteY15" fmla="*/ 2110230 h 2396773"/>
              <a:gd name="connsiteX16" fmla="*/ 1912459 w 2398142"/>
              <a:gd name="connsiteY16" fmla="*/ 2063118 h 2396773"/>
              <a:gd name="connsiteX17" fmla="*/ 2320586 w 2398142"/>
              <a:gd name="connsiteY17" fmla="*/ 1197702 h 2396773"/>
              <a:gd name="connsiteX18" fmla="*/ 2297801 w 2398142"/>
              <a:gd name="connsiteY18" fmla="*/ 971678 h 2396773"/>
              <a:gd name="connsiteX19" fmla="*/ 2277332 w 2398142"/>
              <a:gd name="connsiteY19" fmla="*/ 892070 h 2396773"/>
              <a:gd name="connsiteX20" fmla="*/ 48375 w 2398142"/>
              <a:gd name="connsiteY20" fmla="*/ 862655 h 2396773"/>
              <a:gd name="connsiteX21" fmla="*/ 120810 w 2398142"/>
              <a:gd name="connsiteY21" fmla="*/ 892070 h 2396773"/>
              <a:gd name="connsiteX22" fmla="*/ 100341 w 2398142"/>
              <a:gd name="connsiteY22" fmla="*/ 971678 h 2396773"/>
              <a:gd name="connsiteX23" fmla="*/ 77556 w 2398142"/>
              <a:gd name="connsiteY23" fmla="*/ 1197702 h 2396773"/>
              <a:gd name="connsiteX24" fmla="*/ 485683 w 2398142"/>
              <a:gd name="connsiteY24" fmla="*/ 2063118 h 2396773"/>
              <a:gd name="connsiteX25" fmla="*/ 548685 w 2398142"/>
              <a:gd name="connsiteY25" fmla="*/ 2110230 h 2396773"/>
              <a:gd name="connsiteX26" fmla="*/ 507940 w 2398142"/>
              <a:gd name="connsiteY26" fmla="*/ 2176498 h 2396773"/>
              <a:gd name="connsiteX27" fmla="*/ 436351 w 2398142"/>
              <a:gd name="connsiteY27" fmla="*/ 2122964 h 2396773"/>
              <a:gd name="connsiteX28" fmla="*/ 0 w 2398142"/>
              <a:gd name="connsiteY28" fmla="*/ 1197702 h 2396773"/>
              <a:gd name="connsiteX29" fmla="*/ 24361 w 2398142"/>
              <a:gd name="connsiteY29" fmla="*/ 956048 h 2396773"/>
              <a:gd name="connsiteX30" fmla="*/ 1226178 w 2398142"/>
              <a:gd name="connsiteY30" fmla="*/ 0 h 2396773"/>
              <a:gd name="connsiteX31" fmla="*/ 1321669 w 2398142"/>
              <a:gd name="connsiteY31" fmla="*/ 4822 h 2396773"/>
              <a:gd name="connsiteX32" fmla="*/ 2303913 w 2398142"/>
              <a:gd name="connsiteY32" fmla="*/ 730970 h 2396773"/>
              <a:gd name="connsiteX33" fmla="*/ 2333671 w 2398142"/>
              <a:gd name="connsiteY33" fmla="*/ 812275 h 2396773"/>
              <a:gd name="connsiteX34" fmla="*/ 2258816 w 2398142"/>
              <a:gd name="connsiteY34" fmla="*/ 833191 h 2396773"/>
              <a:gd name="connsiteX35" fmla="*/ 2232452 w 2398142"/>
              <a:gd name="connsiteY35" fmla="*/ 761158 h 2396773"/>
              <a:gd name="connsiteX36" fmla="*/ 1313740 w 2398142"/>
              <a:gd name="connsiteY36" fmla="*/ 81978 h 2396773"/>
              <a:gd name="connsiteX37" fmla="*/ 1230206 w 2398142"/>
              <a:gd name="connsiteY37" fmla="*/ 77759 h 2396773"/>
              <a:gd name="connsiteX38" fmla="*/ 1171964 w 2398142"/>
              <a:gd name="connsiteY38" fmla="*/ 0 h 2396773"/>
              <a:gd name="connsiteX39" fmla="*/ 1167937 w 2398142"/>
              <a:gd name="connsiteY39" fmla="*/ 77759 h 2396773"/>
              <a:gd name="connsiteX40" fmla="*/ 1084403 w 2398142"/>
              <a:gd name="connsiteY40" fmla="*/ 81978 h 2396773"/>
              <a:gd name="connsiteX41" fmla="*/ 165690 w 2398142"/>
              <a:gd name="connsiteY41" fmla="*/ 761158 h 2396773"/>
              <a:gd name="connsiteX42" fmla="*/ 139326 w 2398142"/>
              <a:gd name="connsiteY42" fmla="*/ 833191 h 2396773"/>
              <a:gd name="connsiteX43" fmla="*/ 64471 w 2398142"/>
              <a:gd name="connsiteY43" fmla="*/ 812275 h 2396773"/>
              <a:gd name="connsiteX44" fmla="*/ 94229 w 2398142"/>
              <a:gd name="connsiteY44" fmla="*/ 730970 h 2396773"/>
              <a:gd name="connsiteX45" fmla="*/ 1076473 w 2398142"/>
              <a:gd name="connsiteY45" fmla="*/ 4822 h 239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98142" h="2396773">
                <a:moveTo>
                  <a:pt x="604596" y="2147470"/>
                </a:moveTo>
                <a:lnTo>
                  <a:pt x="664490" y="2183857"/>
                </a:lnTo>
                <a:cubicBezTo>
                  <a:pt x="823401" y="2270182"/>
                  <a:pt x="1005510" y="2319217"/>
                  <a:pt x="1199071" y="2319217"/>
                </a:cubicBezTo>
                <a:cubicBezTo>
                  <a:pt x="1392632" y="2319217"/>
                  <a:pt x="1574741" y="2270182"/>
                  <a:pt x="1733652" y="2183857"/>
                </a:cubicBezTo>
                <a:lnTo>
                  <a:pt x="1793547" y="2147470"/>
                </a:lnTo>
                <a:lnTo>
                  <a:pt x="1841246" y="2209145"/>
                </a:lnTo>
                <a:lnTo>
                  <a:pt x="1770620" y="2252052"/>
                </a:lnTo>
                <a:cubicBezTo>
                  <a:pt x="1600719" y="2344347"/>
                  <a:pt x="1406018" y="2396773"/>
                  <a:pt x="1199071" y="2396773"/>
                </a:cubicBezTo>
                <a:cubicBezTo>
                  <a:pt x="992124" y="2396773"/>
                  <a:pt x="797423" y="2344347"/>
                  <a:pt x="627522" y="2252052"/>
                </a:cubicBezTo>
                <a:lnTo>
                  <a:pt x="556896" y="2209145"/>
                </a:lnTo>
                <a:close/>
                <a:moveTo>
                  <a:pt x="2349767" y="862655"/>
                </a:moveTo>
                <a:lnTo>
                  <a:pt x="2373781" y="956048"/>
                </a:lnTo>
                <a:cubicBezTo>
                  <a:pt x="2389754" y="1034104"/>
                  <a:pt x="2398142" y="1114924"/>
                  <a:pt x="2398142" y="1197702"/>
                </a:cubicBezTo>
                <a:cubicBezTo>
                  <a:pt x="2398142" y="1570206"/>
                  <a:pt x="2228282" y="1903037"/>
                  <a:pt x="1961792" y="2122964"/>
                </a:cubicBezTo>
                <a:lnTo>
                  <a:pt x="1890202" y="2176498"/>
                </a:lnTo>
                <a:lnTo>
                  <a:pt x="1849457" y="2110230"/>
                </a:lnTo>
                <a:lnTo>
                  <a:pt x="1912459" y="2063118"/>
                </a:lnTo>
                <a:cubicBezTo>
                  <a:pt x="2161712" y="1857416"/>
                  <a:pt x="2320586" y="1546113"/>
                  <a:pt x="2320586" y="1197702"/>
                </a:cubicBezTo>
                <a:cubicBezTo>
                  <a:pt x="2320586" y="1120278"/>
                  <a:pt x="2312740" y="1044686"/>
                  <a:pt x="2297801" y="971678"/>
                </a:cubicBezTo>
                <a:lnTo>
                  <a:pt x="2277332" y="892070"/>
                </a:lnTo>
                <a:close/>
                <a:moveTo>
                  <a:pt x="48375" y="862655"/>
                </a:moveTo>
                <a:lnTo>
                  <a:pt x="120810" y="892070"/>
                </a:lnTo>
                <a:lnTo>
                  <a:pt x="100341" y="971678"/>
                </a:lnTo>
                <a:cubicBezTo>
                  <a:pt x="85402" y="1044686"/>
                  <a:pt x="77556" y="1120278"/>
                  <a:pt x="77556" y="1197702"/>
                </a:cubicBezTo>
                <a:cubicBezTo>
                  <a:pt x="77556" y="1546113"/>
                  <a:pt x="236430" y="1857416"/>
                  <a:pt x="485683" y="2063118"/>
                </a:cubicBezTo>
                <a:lnTo>
                  <a:pt x="548685" y="2110230"/>
                </a:lnTo>
                <a:lnTo>
                  <a:pt x="507940" y="2176498"/>
                </a:lnTo>
                <a:lnTo>
                  <a:pt x="436351" y="2122964"/>
                </a:lnTo>
                <a:cubicBezTo>
                  <a:pt x="169860" y="1903037"/>
                  <a:pt x="0" y="1570206"/>
                  <a:pt x="0" y="1197702"/>
                </a:cubicBezTo>
                <a:cubicBezTo>
                  <a:pt x="0" y="1114924"/>
                  <a:pt x="8388" y="1034104"/>
                  <a:pt x="24361" y="956048"/>
                </a:cubicBezTo>
                <a:close/>
                <a:moveTo>
                  <a:pt x="1226178" y="0"/>
                </a:moveTo>
                <a:lnTo>
                  <a:pt x="1321669" y="4822"/>
                </a:lnTo>
                <a:cubicBezTo>
                  <a:pt x="1765071" y="49852"/>
                  <a:pt x="2137053" y="336469"/>
                  <a:pt x="2303913" y="730970"/>
                </a:cubicBezTo>
                <a:lnTo>
                  <a:pt x="2333671" y="812275"/>
                </a:lnTo>
                <a:lnTo>
                  <a:pt x="2258816" y="833191"/>
                </a:lnTo>
                <a:lnTo>
                  <a:pt x="2232452" y="761158"/>
                </a:lnTo>
                <a:cubicBezTo>
                  <a:pt x="2076385" y="392173"/>
                  <a:pt x="1728462" y="124095"/>
                  <a:pt x="1313740" y="81978"/>
                </a:cubicBezTo>
                <a:lnTo>
                  <a:pt x="1230206" y="77759"/>
                </a:lnTo>
                <a:close/>
                <a:moveTo>
                  <a:pt x="1171964" y="0"/>
                </a:moveTo>
                <a:lnTo>
                  <a:pt x="1167937" y="77759"/>
                </a:lnTo>
                <a:lnTo>
                  <a:pt x="1084403" y="81978"/>
                </a:lnTo>
                <a:cubicBezTo>
                  <a:pt x="669680" y="124095"/>
                  <a:pt x="321758" y="392173"/>
                  <a:pt x="165690" y="761158"/>
                </a:cubicBezTo>
                <a:lnTo>
                  <a:pt x="139326" y="833191"/>
                </a:lnTo>
                <a:lnTo>
                  <a:pt x="64471" y="812275"/>
                </a:lnTo>
                <a:lnTo>
                  <a:pt x="94229" y="730970"/>
                </a:lnTo>
                <a:cubicBezTo>
                  <a:pt x="261089" y="336469"/>
                  <a:pt x="633071" y="49852"/>
                  <a:pt x="1076473" y="482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327D8109-0116-8C5C-6839-A3F9276CEFBE}"/>
              </a:ext>
            </a:extLst>
          </p:cNvPr>
          <p:cNvSpPr/>
          <p:nvPr/>
        </p:nvSpPr>
        <p:spPr>
          <a:xfrm>
            <a:off x="2309553" y="4767919"/>
            <a:ext cx="1552789" cy="1551818"/>
          </a:xfrm>
          <a:custGeom>
            <a:avLst/>
            <a:gdLst>
              <a:gd name="connsiteX0" fmla="*/ 1657395 w 2398142"/>
              <a:gd name="connsiteY0" fmla="*/ 2220460 h 2396642"/>
              <a:gd name="connsiteX1" fmla="*/ 1693758 w 2398142"/>
              <a:gd name="connsiteY1" fmla="*/ 2288947 h 2396642"/>
              <a:gd name="connsiteX2" fmla="*/ 1665804 w 2398142"/>
              <a:gd name="connsiteY2" fmla="*/ 2302413 h 2396642"/>
              <a:gd name="connsiteX3" fmla="*/ 1199071 w 2398142"/>
              <a:gd name="connsiteY3" fmla="*/ 2396642 h 2396642"/>
              <a:gd name="connsiteX4" fmla="*/ 732338 w 2398142"/>
              <a:gd name="connsiteY4" fmla="*/ 2302413 h 2396642"/>
              <a:gd name="connsiteX5" fmla="*/ 704384 w 2398142"/>
              <a:gd name="connsiteY5" fmla="*/ 2288947 h 2396642"/>
              <a:gd name="connsiteX6" fmla="*/ 740747 w 2398142"/>
              <a:gd name="connsiteY6" fmla="*/ 2220460 h 2396642"/>
              <a:gd name="connsiteX7" fmla="*/ 762527 w 2398142"/>
              <a:gd name="connsiteY7" fmla="*/ 2230952 h 2396642"/>
              <a:gd name="connsiteX8" fmla="*/ 1199071 w 2398142"/>
              <a:gd name="connsiteY8" fmla="*/ 2319086 h 2396642"/>
              <a:gd name="connsiteX9" fmla="*/ 1635615 w 2398142"/>
              <a:gd name="connsiteY9" fmla="*/ 2230952 h 2396642"/>
              <a:gd name="connsiteX10" fmla="*/ 2288763 w 2398142"/>
              <a:gd name="connsiteY10" fmla="*/ 1458747 h 2396642"/>
              <a:gd name="connsiteX11" fmla="*/ 2365208 w 2398142"/>
              <a:gd name="connsiteY11" fmla="*/ 1472570 h 2396642"/>
              <a:gd name="connsiteX12" fmla="*/ 2344234 w 2398142"/>
              <a:gd name="connsiteY12" fmla="*/ 1554138 h 2396642"/>
              <a:gd name="connsiteX13" fmla="*/ 1770620 w 2398142"/>
              <a:gd name="connsiteY13" fmla="*/ 2251921 h 2396642"/>
              <a:gd name="connsiteX14" fmla="*/ 1742597 w 2398142"/>
              <a:gd name="connsiteY14" fmla="*/ 2265420 h 2396642"/>
              <a:gd name="connsiteX15" fmla="*/ 1713095 w 2398142"/>
              <a:gd name="connsiteY15" fmla="*/ 2193628 h 2396642"/>
              <a:gd name="connsiteX16" fmla="*/ 1733652 w 2398142"/>
              <a:gd name="connsiteY16" fmla="*/ 2183726 h 2396642"/>
              <a:gd name="connsiteX17" fmla="*/ 2270165 w 2398142"/>
              <a:gd name="connsiteY17" fmla="*/ 1531076 h 2396642"/>
              <a:gd name="connsiteX18" fmla="*/ 109380 w 2398142"/>
              <a:gd name="connsiteY18" fmla="*/ 1458747 h 2396642"/>
              <a:gd name="connsiteX19" fmla="*/ 127977 w 2398142"/>
              <a:gd name="connsiteY19" fmla="*/ 1531076 h 2396642"/>
              <a:gd name="connsiteX20" fmla="*/ 664490 w 2398142"/>
              <a:gd name="connsiteY20" fmla="*/ 2183726 h 2396642"/>
              <a:gd name="connsiteX21" fmla="*/ 685047 w 2398142"/>
              <a:gd name="connsiteY21" fmla="*/ 2193628 h 2396642"/>
              <a:gd name="connsiteX22" fmla="*/ 655545 w 2398142"/>
              <a:gd name="connsiteY22" fmla="*/ 2265420 h 2396642"/>
              <a:gd name="connsiteX23" fmla="*/ 627522 w 2398142"/>
              <a:gd name="connsiteY23" fmla="*/ 2251921 h 2396642"/>
              <a:gd name="connsiteX24" fmla="*/ 53908 w 2398142"/>
              <a:gd name="connsiteY24" fmla="*/ 1554138 h 2396642"/>
              <a:gd name="connsiteX25" fmla="*/ 32935 w 2398142"/>
              <a:gd name="connsiteY25" fmla="*/ 1472570 h 2396642"/>
              <a:gd name="connsiteX26" fmla="*/ 2132150 w 2398142"/>
              <a:gd name="connsiteY26" fmla="*/ 445305 h 2396642"/>
              <a:gd name="connsiteX27" fmla="*/ 2193360 w 2398142"/>
              <a:gd name="connsiteY27" fmla="*/ 527159 h 2396642"/>
              <a:gd name="connsiteX28" fmla="*/ 2398142 w 2398142"/>
              <a:gd name="connsiteY28" fmla="*/ 1197571 h 2396642"/>
              <a:gd name="connsiteX29" fmla="*/ 2391951 w 2398142"/>
              <a:gd name="connsiteY29" fmla="*/ 1320169 h 2396642"/>
              <a:gd name="connsiteX30" fmla="*/ 2376849 w 2398142"/>
              <a:gd name="connsiteY30" fmla="*/ 1419123 h 2396642"/>
              <a:gd name="connsiteX31" fmla="*/ 2301790 w 2398142"/>
              <a:gd name="connsiteY31" fmla="*/ 1397459 h 2396642"/>
              <a:gd name="connsiteX32" fmla="*/ 2314796 w 2398142"/>
              <a:gd name="connsiteY32" fmla="*/ 1312240 h 2396642"/>
              <a:gd name="connsiteX33" fmla="*/ 2320586 w 2398142"/>
              <a:gd name="connsiteY33" fmla="*/ 1197571 h 2396642"/>
              <a:gd name="connsiteX34" fmla="*/ 2129049 w 2398142"/>
              <a:gd name="connsiteY34" fmla="*/ 570521 h 2396642"/>
              <a:gd name="connsiteX35" fmla="*/ 2074464 w 2398142"/>
              <a:gd name="connsiteY35" fmla="*/ 497525 h 2396642"/>
              <a:gd name="connsiteX36" fmla="*/ 265992 w 2398142"/>
              <a:gd name="connsiteY36" fmla="*/ 445305 h 2396642"/>
              <a:gd name="connsiteX37" fmla="*/ 323678 w 2398142"/>
              <a:gd name="connsiteY37" fmla="*/ 497525 h 2396642"/>
              <a:gd name="connsiteX38" fmla="*/ 269093 w 2398142"/>
              <a:gd name="connsiteY38" fmla="*/ 570521 h 2396642"/>
              <a:gd name="connsiteX39" fmla="*/ 77556 w 2398142"/>
              <a:gd name="connsiteY39" fmla="*/ 1197571 h 2396642"/>
              <a:gd name="connsiteX40" fmla="*/ 83346 w 2398142"/>
              <a:gd name="connsiteY40" fmla="*/ 1312240 h 2396642"/>
              <a:gd name="connsiteX41" fmla="*/ 96352 w 2398142"/>
              <a:gd name="connsiteY41" fmla="*/ 1397459 h 2396642"/>
              <a:gd name="connsiteX42" fmla="*/ 21293 w 2398142"/>
              <a:gd name="connsiteY42" fmla="*/ 1419123 h 2396642"/>
              <a:gd name="connsiteX43" fmla="*/ 6191 w 2398142"/>
              <a:gd name="connsiteY43" fmla="*/ 1320169 h 2396642"/>
              <a:gd name="connsiteX44" fmla="*/ 0 w 2398142"/>
              <a:gd name="connsiteY44" fmla="*/ 1197571 h 2396642"/>
              <a:gd name="connsiteX45" fmla="*/ 204782 w 2398142"/>
              <a:gd name="connsiteY45" fmla="*/ 527159 h 2396642"/>
              <a:gd name="connsiteX46" fmla="*/ 1228762 w 2398142"/>
              <a:gd name="connsiteY46" fmla="*/ 0 h 2396642"/>
              <a:gd name="connsiteX47" fmla="*/ 1321669 w 2398142"/>
              <a:gd name="connsiteY47" fmla="*/ 4691 h 2396642"/>
              <a:gd name="connsiteX48" fmla="*/ 2046943 w 2398142"/>
              <a:gd name="connsiteY48" fmla="*/ 349700 h 2396642"/>
              <a:gd name="connsiteX49" fmla="*/ 2094364 w 2398142"/>
              <a:gd name="connsiteY49" fmla="*/ 401876 h 2396642"/>
              <a:gd name="connsiteX50" fmla="*/ 2031686 w 2398142"/>
              <a:gd name="connsiteY50" fmla="*/ 448094 h 2396642"/>
              <a:gd name="connsiteX51" fmla="*/ 1992102 w 2398142"/>
              <a:gd name="connsiteY51" fmla="*/ 404540 h 2396642"/>
              <a:gd name="connsiteX52" fmla="*/ 1313740 w 2398142"/>
              <a:gd name="connsiteY52" fmla="*/ 81847 h 2396642"/>
              <a:gd name="connsiteX53" fmla="*/ 1232547 w 2398142"/>
              <a:gd name="connsiteY53" fmla="*/ 77747 h 2396642"/>
              <a:gd name="connsiteX54" fmla="*/ 1169380 w 2398142"/>
              <a:gd name="connsiteY54" fmla="*/ 0 h 2396642"/>
              <a:gd name="connsiteX55" fmla="*/ 1165595 w 2398142"/>
              <a:gd name="connsiteY55" fmla="*/ 77747 h 2396642"/>
              <a:gd name="connsiteX56" fmla="*/ 1084403 w 2398142"/>
              <a:gd name="connsiteY56" fmla="*/ 81847 h 2396642"/>
              <a:gd name="connsiteX57" fmla="*/ 406040 w 2398142"/>
              <a:gd name="connsiteY57" fmla="*/ 404540 h 2396642"/>
              <a:gd name="connsiteX58" fmla="*/ 366456 w 2398142"/>
              <a:gd name="connsiteY58" fmla="*/ 448094 h 2396642"/>
              <a:gd name="connsiteX59" fmla="*/ 303779 w 2398142"/>
              <a:gd name="connsiteY59" fmla="*/ 401876 h 2396642"/>
              <a:gd name="connsiteX60" fmla="*/ 351200 w 2398142"/>
              <a:gd name="connsiteY60" fmla="*/ 349700 h 2396642"/>
              <a:gd name="connsiteX61" fmla="*/ 1076473 w 2398142"/>
              <a:gd name="connsiteY61" fmla="*/ 4691 h 2396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398142" h="2396642">
                <a:moveTo>
                  <a:pt x="1657395" y="2220460"/>
                </a:moveTo>
                <a:lnTo>
                  <a:pt x="1693758" y="2288947"/>
                </a:lnTo>
                <a:lnTo>
                  <a:pt x="1665804" y="2302413"/>
                </a:lnTo>
                <a:cubicBezTo>
                  <a:pt x="1522349" y="2363090"/>
                  <a:pt x="1364628" y="2396642"/>
                  <a:pt x="1199071" y="2396642"/>
                </a:cubicBezTo>
                <a:cubicBezTo>
                  <a:pt x="1033514" y="2396642"/>
                  <a:pt x="875793" y="2363090"/>
                  <a:pt x="732338" y="2302413"/>
                </a:cubicBezTo>
                <a:lnTo>
                  <a:pt x="704384" y="2288947"/>
                </a:lnTo>
                <a:lnTo>
                  <a:pt x="740747" y="2220460"/>
                </a:lnTo>
                <a:lnTo>
                  <a:pt x="762527" y="2230952"/>
                </a:lnTo>
                <a:cubicBezTo>
                  <a:pt x="896703" y="2287704"/>
                  <a:pt x="1044222" y="2319086"/>
                  <a:pt x="1199071" y="2319086"/>
                </a:cubicBezTo>
                <a:cubicBezTo>
                  <a:pt x="1353920" y="2319086"/>
                  <a:pt x="1501439" y="2287704"/>
                  <a:pt x="1635615" y="2230952"/>
                </a:cubicBezTo>
                <a:close/>
                <a:moveTo>
                  <a:pt x="2288763" y="1458747"/>
                </a:moveTo>
                <a:lnTo>
                  <a:pt x="2365208" y="1472570"/>
                </a:lnTo>
                <a:lnTo>
                  <a:pt x="2344234" y="1554138"/>
                </a:lnTo>
                <a:cubicBezTo>
                  <a:pt x="2250809" y="1854510"/>
                  <a:pt x="2042460" y="2104248"/>
                  <a:pt x="1770620" y="2251921"/>
                </a:cubicBezTo>
                <a:lnTo>
                  <a:pt x="1742597" y="2265420"/>
                </a:lnTo>
                <a:lnTo>
                  <a:pt x="1713095" y="2193628"/>
                </a:lnTo>
                <a:lnTo>
                  <a:pt x="1733652" y="2183726"/>
                </a:lnTo>
                <a:cubicBezTo>
                  <a:pt x="1987910" y="2045604"/>
                  <a:pt x="2182783" y="1812019"/>
                  <a:pt x="2270165" y="1531076"/>
                </a:cubicBezTo>
                <a:close/>
                <a:moveTo>
                  <a:pt x="109380" y="1458747"/>
                </a:moveTo>
                <a:lnTo>
                  <a:pt x="127977" y="1531076"/>
                </a:lnTo>
                <a:cubicBezTo>
                  <a:pt x="215360" y="1812019"/>
                  <a:pt x="410232" y="2045604"/>
                  <a:pt x="664490" y="2183726"/>
                </a:cubicBezTo>
                <a:lnTo>
                  <a:pt x="685047" y="2193628"/>
                </a:lnTo>
                <a:lnTo>
                  <a:pt x="655545" y="2265420"/>
                </a:lnTo>
                <a:lnTo>
                  <a:pt x="627522" y="2251921"/>
                </a:lnTo>
                <a:cubicBezTo>
                  <a:pt x="355682" y="2104248"/>
                  <a:pt x="147333" y="1854510"/>
                  <a:pt x="53908" y="1554138"/>
                </a:cubicBezTo>
                <a:lnTo>
                  <a:pt x="32935" y="1472570"/>
                </a:lnTo>
                <a:close/>
                <a:moveTo>
                  <a:pt x="2132150" y="445305"/>
                </a:moveTo>
                <a:lnTo>
                  <a:pt x="2193360" y="527159"/>
                </a:lnTo>
                <a:cubicBezTo>
                  <a:pt x="2322649" y="718532"/>
                  <a:pt x="2398142" y="949235"/>
                  <a:pt x="2398142" y="1197571"/>
                </a:cubicBezTo>
                <a:cubicBezTo>
                  <a:pt x="2398142" y="1238961"/>
                  <a:pt x="2396045" y="1279860"/>
                  <a:pt x="2391951" y="1320169"/>
                </a:cubicBezTo>
                <a:lnTo>
                  <a:pt x="2376849" y="1419123"/>
                </a:lnTo>
                <a:lnTo>
                  <a:pt x="2301790" y="1397459"/>
                </a:lnTo>
                <a:lnTo>
                  <a:pt x="2314796" y="1312240"/>
                </a:lnTo>
                <a:cubicBezTo>
                  <a:pt x="2318625" y="1274538"/>
                  <a:pt x="2320586" y="1236283"/>
                  <a:pt x="2320586" y="1197571"/>
                </a:cubicBezTo>
                <a:cubicBezTo>
                  <a:pt x="2320586" y="965298"/>
                  <a:pt x="2249976" y="749516"/>
                  <a:pt x="2129049" y="570521"/>
                </a:cubicBezTo>
                <a:lnTo>
                  <a:pt x="2074464" y="497525"/>
                </a:lnTo>
                <a:close/>
                <a:moveTo>
                  <a:pt x="265992" y="445305"/>
                </a:moveTo>
                <a:lnTo>
                  <a:pt x="323678" y="497525"/>
                </a:lnTo>
                <a:lnTo>
                  <a:pt x="269093" y="570521"/>
                </a:lnTo>
                <a:cubicBezTo>
                  <a:pt x="148167" y="749516"/>
                  <a:pt x="77556" y="965298"/>
                  <a:pt x="77556" y="1197571"/>
                </a:cubicBezTo>
                <a:cubicBezTo>
                  <a:pt x="77556" y="1236283"/>
                  <a:pt x="79517" y="1274538"/>
                  <a:pt x="83346" y="1312240"/>
                </a:cubicBezTo>
                <a:lnTo>
                  <a:pt x="96352" y="1397459"/>
                </a:lnTo>
                <a:lnTo>
                  <a:pt x="21293" y="1419123"/>
                </a:lnTo>
                <a:lnTo>
                  <a:pt x="6191" y="1320169"/>
                </a:lnTo>
                <a:cubicBezTo>
                  <a:pt x="2097" y="1279860"/>
                  <a:pt x="0" y="1238961"/>
                  <a:pt x="0" y="1197571"/>
                </a:cubicBezTo>
                <a:cubicBezTo>
                  <a:pt x="0" y="949235"/>
                  <a:pt x="75493" y="718532"/>
                  <a:pt x="204782" y="527159"/>
                </a:cubicBezTo>
                <a:close/>
                <a:moveTo>
                  <a:pt x="1228762" y="0"/>
                </a:moveTo>
                <a:lnTo>
                  <a:pt x="1321669" y="4691"/>
                </a:lnTo>
                <a:cubicBezTo>
                  <a:pt x="1603834" y="33346"/>
                  <a:pt x="1857077" y="159834"/>
                  <a:pt x="2046943" y="349700"/>
                </a:cubicBezTo>
                <a:lnTo>
                  <a:pt x="2094364" y="401876"/>
                </a:lnTo>
                <a:lnTo>
                  <a:pt x="2031686" y="448094"/>
                </a:lnTo>
                <a:lnTo>
                  <a:pt x="1992102" y="404540"/>
                </a:lnTo>
                <a:cubicBezTo>
                  <a:pt x="1814517" y="226955"/>
                  <a:pt x="1577654" y="108648"/>
                  <a:pt x="1313740" y="81847"/>
                </a:cubicBezTo>
                <a:lnTo>
                  <a:pt x="1232547" y="77747"/>
                </a:lnTo>
                <a:close/>
                <a:moveTo>
                  <a:pt x="1169380" y="0"/>
                </a:moveTo>
                <a:lnTo>
                  <a:pt x="1165595" y="77747"/>
                </a:lnTo>
                <a:lnTo>
                  <a:pt x="1084403" y="81847"/>
                </a:lnTo>
                <a:cubicBezTo>
                  <a:pt x="820488" y="108648"/>
                  <a:pt x="583625" y="226955"/>
                  <a:pt x="406040" y="404540"/>
                </a:cubicBezTo>
                <a:lnTo>
                  <a:pt x="366456" y="448094"/>
                </a:lnTo>
                <a:lnTo>
                  <a:pt x="303779" y="401876"/>
                </a:lnTo>
                <a:lnTo>
                  <a:pt x="351200" y="349700"/>
                </a:lnTo>
                <a:cubicBezTo>
                  <a:pt x="541065" y="159834"/>
                  <a:pt x="794308" y="33346"/>
                  <a:pt x="1076473" y="46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278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点線円形図形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568CA0E6-BC00-F6E6-EF89-2B3F5B3A9D1A}"/>
              </a:ext>
            </a:extLst>
          </p:cNvPr>
          <p:cNvSpPr/>
          <p:nvPr/>
        </p:nvSpPr>
        <p:spPr>
          <a:xfrm>
            <a:off x="6062368" y="4766951"/>
            <a:ext cx="1533748" cy="1533748"/>
          </a:xfrm>
          <a:custGeom>
            <a:avLst/>
            <a:gdLst>
              <a:gd name="connsiteX0" fmla="*/ 837345 w 2397080"/>
              <a:gd name="connsiteY0" fmla="*/ 2110884 h 2397080"/>
              <a:gd name="connsiteX1" fmla="*/ 906576 w 2397080"/>
              <a:gd name="connsiteY1" fmla="*/ 2136222 h 2397080"/>
              <a:gd name="connsiteX2" fmla="*/ 1098155 w 2397080"/>
              <a:gd name="connsiteY2" fmla="*/ 2175294 h 2397080"/>
              <a:gd name="connsiteX3" fmla="*/ 1183104 w 2397080"/>
              <a:gd name="connsiteY3" fmla="*/ 2179584 h 2397080"/>
              <a:gd name="connsiteX4" fmla="*/ 1188025 w 2397080"/>
              <a:gd name="connsiteY4" fmla="*/ 2397080 h 2397080"/>
              <a:gd name="connsiteX5" fmla="*/ 1075942 w 2397080"/>
              <a:gd name="connsiteY5" fmla="*/ 2391421 h 2397080"/>
              <a:gd name="connsiteX6" fmla="*/ 841973 w 2397080"/>
              <a:gd name="connsiteY6" fmla="*/ 2343703 h 2397080"/>
              <a:gd name="connsiteX7" fmla="*/ 749590 w 2397080"/>
              <a:gd name="connsiteY7" fmla="*/ 2309891 h 2397080"/>
              <a:gd name="connsiteX8" fmla="*/ 1559735 w 2397080"/>
              <a:gd name="connsiteY8" fmla="*/ 2110884 h 2397080"/>
              <a:gd name="connsiteX9" fmla="*/ 1647491 w 2397080"/>
              <a:gd name="connsiteY9" fmla="*/ 2309891 h 2397080"/>
              <a:gd name="connsiteX10" fmla="*/ 1555107 w 2397080"/>
              <a:gd name="connsiteY10" fmla="*/ 2343703 h 2397080"/>
              <a:gd name="connsiteX11" fmla="*/ 1321138 w 2397080"/>
              <a:gd name="connsiteY11" fmla="*/ 2391421 h 2397080"/>
              <a:gd name="connsiteX12" fmla="*/ 1209055 w 2397080"/>
              <a:gd name="connsiteY12" fmla="*/ 2397080 h 2397080"/>
              <a:gd name="connsiteX13" fmla="*/ 1213976 w 2397080"/>
              <a:gd name="connsiteY13" fmla="*/ 2179584 h 2397080"/>
              <a:gd name="connsiteX14" fmla="*/ 1298926 w 2397080"/>
              <a:gd name="connsiteY14" fmla="*/ 2175294 h 2397080"/>
              <a:gd name="connsiteX15" fmla="*/ 1490504 w 2397080"/>
              <a:gd name="connsiteY15" fmla="*/ 2136222 h 2397080"/>
              <a:gd name="connsiteX16" fmla="*/ 516260 w 2397080"/>
              <a:gd name="connsiteY16" fmla="*/ 1902673 h 2397080"/>
              <a:gd name="connsiteX17" fmla="*/ 649594 w 2397080"/>
              <a:gd name="connsiteY17" fmla="*/ 2012683 h 2397080"/>
              <a:gd name="connsiteX18" fmla="*/ 730545 w 2397080"/>
              <a:gd name="connsiteY18" fmla="*/ 2061863 h 2397080"/>
              <a:gd name="connsiteX19" fmla="*/ 808661 w 2397080"/>
              <a:gd name="connsiteY19" fmla="*/ 2099493 h 2397080"/>
              <a:gd name="connsiteX20" fmla="*/ 729916 w 2397080"/>
              <a:gd name="connsiteY20" fmla="*/ 2302471 h 2397080"/>
              <a:gd name="connsiteX21" fmla="*/ 626992 w 2397080"/>
              <a:gd name="connsiteY21" fmla="*/ 2252890 h 2397080"/>
              <a:gd name="connsiteX22" fmla="*/ 435820 w 2397080"/>
              <a:gd name="connsiteY22" fmla="*/ 2123802 h 2397080"/>
              <a:gd name="connsiteX23" fmla="*/ 358459 w 2397080"/>
              <a:gd name="connsiteY23" fmla="*/ 2053492 h 2397080"/>
              <a:gd name="connsiteX24" fmla="*/ 1880820 w 2397080"/>
              <a:gd name="connsiteY24" fmla="*/ 1902673 h 2397080"/>
              <a:gd name="connsiteX25" fmla="*/ 2038621 w 2397080"/>
              <a:gd name="connsiteY25" fmla="*/ 2053492 h 2397080"/>
              <a:gd name="connsiteX26" fmla="*/ 1961261 w 2397080"/>
              <a:gd name="connsiteY26" fmla="*/ 2123802 h 2397080"/>
              <a:gd name="connsiteX27" fmla="*/ 1770089 w 2397080"/>
              <a:gd name="connsiteY27" fmla="*/ 2252890 h 2397080"/>
              <a:gd name="connsiteX28" fmla="*/ 1667164 w 2397080"/>
              <a:gd name="connsiteY28" fmla="*/ 2302471 h 2397080"/>
              <a:gd name="connsiteX29" fmla="*/ 1588419 w 2397080"/>
              <a:gd name="connsiteY29" fmla="*/ 2099493 h 2397080"/>
              <a:gd name="connsiteX30" fmla="*/ 1666535 w 2397080"/>
              <a:gd name="connsiteY30" fmla="*/ 2061863 h 2397080"/>
              <a:gd name="connsiteX31" fmla="*/ 1747487 w 2397080"/>
              <a:gd name="connsiteY31" fmla="*/ 2012683 h 2397080"/>
              <a:gd name="connsiteX32" fmla="*/ 2099493 w 2397080"/>
              <a:gd name="connsiteY32" fmla="*/ 1588419 h 2397080"/>
              <a:gd name="connsiteX33" fmla="*/ 2302471 w 2397080"/>
              <a:gd name="connsiteY33" fmla="*/ 1667165 h 2397080"/>
              <a:gd name="connsiteX34" fmla="*/ 2252890 w 2397080"/>
              <a:gd name="connsiteY34" fmla="*/ 1770089 h 2397080"/>
              <a:gd name="connsiteX35" fmla="*/ 2123802 w 2397080"/>
              <a:gd name="connsiteY35" fmla="*/ 1961261 h 2397080"/>
              <a:gd name="connsiteX36" fmla="*/ 2053492 w 2397080"/>
              <a:gd name="connsiteY36" fmla="*/ 2038621 h 2397080"/>
              <a:gd name="connsiteX37" fmla="*/ 1902673 w 2397080"/>
              <a:gd name="connsiteY37" fmla="*/ 1880821 h 2397080"/>
              <a:gd name="connsiteX38" fmla="*/ 2012683 w 2397080"/>
              <a:gd name="connsiteY38" fmla="*/ 1747487 h 2397080"/>
              <a:gd name="connsiteX39" fmla="*/ 2061862 w 2397080"/>
              <a:gd name="connsiteY39" fmla="*/ 1666535 h 2397080"/>
              <a:gd name="connsiteX40" fmla="*/ 297587 w 2397080"/>
              <a:gd name="connsiteY40" fmla="*/ 1588419 h 2397080"/>
              <a:gd name="connsiteX41" fmla="*/ 335218 w 2397080"/>
              <a:gd name="connsiteY41" fmla="*/ 1666535 h 2397080"/>
              <a:gd name="connsiteX42" fmla="*/ 384397 w 2397080"/>
              <a:gd name="connsiteY42" fmla="*/ 1747487 h 2397080"/>
              <a:gd name="connsiteX43" fmla="*/ 494408 w 2397080"/>
              <a:gd name="connsiteY43" fmla="*/ 1880821 h 2397080"/>
              <a:gd name="connsiteX44" fmla="*/ 343589 w 2397080"/>
              <a:gd name="connsiteY44" fmla="*/ 2038621 h 2397080"/>
              <a:gd name="connsiteX45" fmla="*/ 273279 w 2397080"/>
              <a:gd name="connsiteY45" fmla="*/ 1961261 h 2397080"/>
              <a:gd name="connsiteX46" fmla="*/ 144191 w 2397080"/>
              <a:gd name="connsiteY46" fmla="*/ 1770089 h 2397080"/>
              <a:gd name="connsiteX47" fmla="*/ 94609 w 2397080"/>
              <a:gd name="connsiteY47" fmla="*/ 1667165 h 2397080"/>
              <a:gd name="connsiteX48" fmla="*/ 2397080 w 2397080"/>
              <a:gd name="connsiteY48" fmla="*/ 1209056 h 2397080"/>
              <a:gd name="connsiteX49" fmla="*/ 2391420 w 2397080"/>
              <a:gd name="connsiteY49" fmla="*/ 1321138 h 2397080"/>
              <a:gd name="connsiteX50" fmla="*/ 2343703 w 2397080"/>
              <a:gd name="connsiteY50" fmla="*/ 1555107 h 2397080"/>
              <a:gd name="connsiteX51" fmla="*/ 2309890 w 2397080"/>
              <a:gd name="connsiteY51" fmla="*/ 1647491 h 2397080"/>
              <a:gd name="connsiteX52" fmla="*/ 2110883 w 2397080"/>
              <a:gd name="connsiteY52" fmla="*/ 1559736 h 2397080"/>
              <a:gd name="connsiteX53" fmla="*/ 2136222 w 2397080"/>
              <a:gd name="connsiteY53" fmla="*/ 1490504 h 2397080"/>
              <a:gd name="connsiteX54" fmla="*/ 2175294 w 2397080"/>
              <a:gd name="connsiteY54" fmla="*/ 1298926 h 2397080"/>
              <a:gd name="connsiteX55" fmla="*/ 2179584 w 2397080"/>
              <a:gd name="connsiteY55" fmla="*/ 1213976 h 2397080"/>
              <a:gd name="connsiteX56" fmla="*/ 0 w 2397080"/>
              <a:gd name="connsiteY56" fmla="*/ 1209056 h 2397080"/>
              <a:gd name="connsiteX57" fmla="*/ 217497 w 2397080"/>
              <a:gd name="connsiteY57" fmla="*/ 1213976 h 2397080"/>
              <a:gd name="connsiteX58" fmla="*/ 221786 w 2397080"/>
              <a:gd name="connsiteY58" fmla="*/ 1298926 h 2397080"/>
              <a:gd name="connsiteX59" fmla="*/ 260858 w 2397080"/>
              <a:gd name="connsiteY59" fmla="*/ 1490504 h 2397080"/>
              <a:gd name="connsiteX60" fmla="*/ 286197 w 2397080"/>
              <a:gd name="connsiteY60" fmla="*/ 1559736 h 2397080"/>
              <a:gd name="connsiteX61" fmla="*/ 87190 w 2397080"/>
              <a:gd name="connsiteY61" fmla="*/ 1647491 h 2397080"/>
              <a:gd name="connsiteX62" fmla="*/ 53377 w 2397080"/>
              <a:gd name="connsiteY62" fmla="*/ 1555107 h 2397080"/>
              <a:gd name="connsiteX63" fmla="*/ 5660 w 2397080"/>
              <a:gd name="connsiteY63" fmla="*/ 1321138 h 2397080"/>
              <a:gd name="connsiteX64" fmla="*/ 2309890 w 2397080"/>
              <a:gd name="connsiteY64" fmla="*/ 749590 h 2397080"/>
              <a:gd name="connsiteX65" fmla="*/ 2343703 w 2397080"/>
              <a:gd name="connsiteY65" fmla="*/ 841973 h 2397080"/>
              <a:gd name="connsiteX66" fmla="*/ 2391420 w 2397080"/>
              <a:gd name="connsiteY66" fmla="*/ 1075942 h 2397080"/>
              <a:gd name="connsiteX67" fmla="*/ 2397080 w 2397080"/>
              <a:gd name="connsiteY67" fmla="*/ 1188025 h 2397080"/>
              <a:gd name="connsiteX68" fmla="*/ 2179584 w 2397080"/>
              <a:gd name="connsiteY68" fmla="*/ 1183104 h 2397080"/>
              <a:gd name="connsiteX69" fmla="*/ 2175294 w 2397080"/>
              <a:gd name="connsiteY69" fmla="*/ 1098155 h 2397080"/>
              <a:gd name="connsiteX70" fmla="*/ 2136222 w 2397080"/>
              <a:gd name="connsiteY70" fmla="*/ 906576 h 2397080"/>
              <a:gd name="connsiteX71" fmla="*/ 2110883 w 2397080"/>
              <a:gd name="connsiteY71" fmla="*/ 837345 h 2397080"/>
              <a:gd name="connsiteX72" fmla="*/ 87190 w 2397080"/>
              <a:gd name="connsiteY72" fmla="*/ 749590 h 2397080"/>
              <a:gd name="connsiteX73" fmla="*/ 286197 w 2397080"/>
              <a:gd name="connsiteY73" fmla="*/ 837345 h 2397080"/>
              <a:gd name="connsiteX74" fmla="*/ 260858 w 2397080"/>
              <a:gd name="connsiteY74" fmla="*/ 906576 h 2397080"/>
              <a:gd name="connsiteX75" fmla="*/ 221786 w 2397080"/>
              <a:gd name="connsiteY75" fmla="*/ 1098155 h 2397080"/>
              <a:gd name="connsiteX76" fmla="*/ 217497 w 2397080"/>
              <a:gd name="connsiteY76" fmla="*/ 1183104 h 2397080"/>
              <a:gd name="connsiteX77" fmla="*/ 0 w 2397080"/>
              <a:gd name="connsiteY77" fmla="*/ 1188025 h 2397080"/>
              <a:gd name="connsiteX78" fmla="*/ 5660 w 2397080"/>
              <a:gd name="connsiteY78" fmla="*/ 1075942 h 2397080"/>
              <a:gd name="connsiteX79" fmla="*/ 53377 w 2397080"/>
              <a:gd name="connsiteY79" fmla="*/ 841973 h 2397080"/>
              <a:gd name="connsiteX80" fmla="*/ 2053492 w 2397080"/>
              <a:gd name="connsiteY80" fmla="*/ 358459 h 2397080"/>
              <a:gd name="connsiteX81" fmla="*/ 2123802 w 2397080"/>
              <a:gd name="connsiteY81" fmla="*/ 435820 h 2397080"/>
              <a:gd name="connsiteX82" fmla="*/ 2252890 w 2397080"/>
              <a:gd name="connsiteY82" fmla="*/ 626992 h 2397080"/>
              <a:gd name="connsiteX83" fmla="*/ 2302471 w 2397080"/>
              <a:gd name="connsiteY83" fmla="*/ 729916 h 2397080"/>
              <a:gd name="connsiteX84" fmla="*/ 2099493 w 2397080"/>
              <a:gd name="connsiteY84" fmla="*/ 808661 h 2397080"/>
              <a:gd name="connsiteX85" fmla="*/ 2061862 w 2397080"/>
              <a:gd name="connsiteY85" fmla="*/ 730545 h 2397080"/>
              <a:gd name="connsiteX86" fmla="*/ 2012683 w 2397080"/>
              <a:gd name="connsiteY86" fmla="*/ 649594 h 2397080"/>
              <a:gd name="connsiteX87" fmla="*/ 1902673 w 2397080"/>
              <a:gd name="connsiteY87" fmla="*/ 516260 h 2397080"/>
              <a:gd name="connsiteX88" fmla="*/ 343589 w 2397080"/>
              <a:gd name="connsiteY88" fmla="*/ 358459 h 2397080"/>
              <a:gd name="connsiteX89" fmla="*/ 494408 w 2397080"/>
              <a:gd name="connsiteY89" fmla="*/ 516260 h 2397080"/>
              <a:gd name="connsiteX90" fmla="*/ 384397 w 2397080"/>
              <a:gd name="connsiteY90" fmla="*/ 649594 h 2397080"/>
              <a:gd name="connsiteX91" fmla="*/ 335218 w 2397080"/>
              <a:gd name="connsiteY91" fmla="*/ 730545 h 2397080"/>
              <a:gd name="connsiteX92" fmla="*/ 297587 w 2397080"/>
              <a:gd name="connsiteY92" fmla="*/ 808661 h 2397080"/>
              <a:gd name="connsiteX93" fmla="*/ 94609 w 2397080"/>
              <a:gd name="connsiteY93" fmla="*/ 729916 h 2397080"/>
              <a:gd name="connsiteX94" fmla="*/ 144191 w 2397080"/>
              <a:gd name="connsiteY94" fmla="*/ 626992 h 2397080"/>
              <a:gd name="connsiteX95" fmla="*/ 273279 w 2397080"/>
              <a:gd name="connsiteY95" fmla="*/ 435820 h 2397080"/>
              <a:gd name="connsiteX96" fmla="*/ 1667164 w 2397080"/>
              <a:gd name="connsiteY96" fmla="*/ 94609 h 2397080"/>
              <a:gd name="connsiteX97" fmla="*/ 1770089 w 2397080"/>
              <a:gd name="connsiteY97" fmla="*/ 144191 h 2397080"/>
              <a:gd name="connsiteX98" fmla="*/ 1961261 w 2397080"/>
              <a:gd name="connsiteY98" fmla="*/ 273279 h 2397080"/>
              <a:gd name="connsiteX99" fmla="*/ 2038621 w 2397080"/>
              <a:gd name="connsiteY99" fmla="*/ 343589 h 2397080"/>
              <a:gd name="connsiteX100" fmla="*/ 1880820 w 2397080"/>
              <a:gd name="connsiteY100" fmla="*/ 494408 h 2397080"/>
              <a:gd name="connsiteX101" fmla="*/ 1747487 w 2397080"/>
              <a:gd name="connsiteY101" fmla="*/ 384397 h 2397080"/>
              <a:gd name="connsiteX102" fmla="*/ 1666535 w 2397080"/>
              <a:gd name="connsiteY102" fmla="*/ 335218 h 2397080"/>
              <a:gd name="connsiteX103" fmla="*/ 1588419 w 2397080"/>
              <a:gd name="connsiteY103" fmla="*/ 297587 h 2397080"/>
              <a:gd name="connsiteX104" fmla="*/ 729916 w 2397080"/>
              <a:gd name="connsiteY104" fmla="*/ 94609 h 2397080"/>
              <a:gd name="connsiteX105" fmla="*/ 808661 w 2397080"/>
              <a:gd name="connsiteY105" fmla="*/ 297587 h 2397080"/>
              <a:gd name="connsiteX106" fmla="*/ 730545 w 2397080"/>
              <a:gd name="connsiteY106" fmla="*/ 335218 h 2397080"/>
              <a:gd name="connsiteX107" fmla="*/ 649594 w 2397080"/>
              <a:gd name="connsiteY107" fmla="*/ 384397 h 2397080"/>
              <a:gd name="connsiteX108" fmla="*/ 516260 w 2397080"/>
              <a:gd name="connsiteY108" fmla="*/ 494408 h 2397080"/>
              <a:gd name="connsiteX109" fmla="*/ 358459 w 2397080"/>
              <a:gd name="connsiteY109" fmla="*/ 343589 h 2397080"/>
              <a:gd name="connsiteX110" fmla="*/ 435820 w 2397080"/>
              <a:gd name="connsiteY110" fmla="*/ 273279 h 2397080"/>
              <a:gd name="connsiteX111" fmla="*/ 626992 w 2397080"/>
              <a:gd name="connsiteY111" fmla="*/ 144191 h 2397080"/>
              <a:gd name="connsiteX112" fmla="*/ 1209055 w 2397080"/>
              <a:gd name="connsiteY112" fmla="*/ 0 h 2397080"/>
              <a:gd name="connsiteX113" fmla="*/ 1321138 w 2397080"/>
              <a:gd name="connsiteY113" fmla="*/ 5660 h 2397080"/>
              <a:gd name="connsiteX114" fmla="*/ 1555107 w 2397080"/>
              <a:gd name="connsiteY114" fmla="*/ 53377 h 2397080"/>
              <a:gd name="connsiteX115" fmla="*/ 1647491 w 2397080"/>
              <a:gd name="connsiteY115" fmla="*/ 87190 h 2397080"/>
              <a:gd name="connsiteX116" fmla="*/ 1559735 w 2397080"/>
              <a:gd name="connsiteY116" fmla="*/ 286197 h 2397080"/>
              <a:gd name="connsiteX117" fmla="*/ 1490504 w 2397080"/>
              <a:gd name="connsiteY117" fmla="*/ 260858 h 2397080"/>
              <a:gd name="connsiteX118" fmla="*/ 1298926 w 2397080"/>
              <a:gd name="connsiteY118" fmla="*/ 221786 h 2397080"/>
              <a:gd name="connsiteX119" fmla="*/ 1213976 w 2397080"/>
              <a:gd name="connsiteY119" fmla="*/ 217497 h 2397080"/>
              <a:gd name="connsiteX120" fmla="*/ 1188025 w 2397080"/>
              <a:gd name="connsiteY120" fmla="*/ 0 h 2397080"/>
              <a:gd name="connsiteX121" fmla="*/ 1183104 w 2397080"/>
              <a:gd name="connsiteY121" fmla="*/ 217497 h 2397080"/>
              <a:gd name="connsiteX122" fmla="*/ 1098155 w 2397080"/>
              <a:gd name="connsiteY122" fmla="*/ 221786 h 2397080"/>
              <a:gd name="connsiteX123" fmla="*/ 906576 w 2397080"/>
              <a:gd name="connsiteY123" fmla="*/ 260858 h 2397080"/>
              <a:gd name="connsiteX124" fmla="*/ 837345 w 2397080"/>
              <a:gd name="connsiteY124" fmla="*/ 286197 h 2397080"/>
              <a:gd name="connsiteX125" fmla="*/ 749590 w 2397080"/>
              <a:gd name="connsiteY125" fmla="*/ 87190 h 2397080"/>
              <a:gd name="connsiteX126" fmla="*/ 841973 w 2397080"/>
              <a:gd name="connsiteY126" fmla="*/ 53377 h 2397080"/>
              <a:gd name="connsiteX127" fmla="*/ 1075942 w 2397080"/>
              <a:gd name="connsiteY127" fmla="*/ 5660 h 2397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97080" h="2397080">
                <a:moveTo>
                  <a:pt x="837345" y="2110884"/>
                </a:moveTo>
                <a:lnTo>
                  <a:pt x="906576" y="2136222"/>
                </a:lnTo>
                <a:cubicBezTo>
                  <a:pt x="968064" y="2155347"/>
                  <a:pt x="1032142" y="2168590"/>
                  <a:pt x="1098155" y="2175294"/>
                </a:cubicBezTo>
                <a:lnTo>
                  <a:pt x="1183104" y="2179584"/>
                </a:lnTo>
                <a:lnTo>
                  <a:pt x="1188025" y="2397080"/>
                </a:lnTo>
                <a:lnTo>
                  <a:pt x="1075942" y="2391421"/>
                </a:lnTo>
                <a:cubicBezTo>
                  <a:pt x="995324" y="2383233"/>
                  <a:pt x="917066" y="2367060"/>
                  <a:pt x="841973" y="2343703"/>
                </a:cubicBezTo>
                <a:lnTo>
                  <a:pt x="749590" y="2309891"/>
                </a:lnTo>
                <a:close/>
                <a:moveTo>
                  <a:pt x="1559735" y="2110884"/>
                </a:moveTo>
                <a:lnTo>
                  <a:pt x="1647491" y="2309891"/>
                </a:lnTo>
                <a:lnTo>
                  <a:pt x="1555107" y="2343703"/>
                </a:lnTo>
                <a:cubicBezTo>
                  <a:pt x="1480014" y="2367060"/>
                  <a:pt x="1401757" y="2383233"/>
                  <a:pt x="1321138" y="2391421"/>
                </a:cubicBezTo>
                <a:lnTo>
                  <a:pt x="1209055" y="2397080"/>
                </a:lnTo>
                <a:lnTo>
                  <a:pt x="1213976" y="2179584"/>
                </a:lnTo>
                <a:lnTo>
                  <a:pt x="1298926" y="2175294"/>
                </a:lnTo>
                <a:cubicBezTo>
                  <a:pt x="1364938" y="2168590"/>
                  <a:pt x="1429017" y="2155347"/>
                  <a:pt x="1490504" y="2136222"/>
                </a:cubicBezTo>
                <a:close/>
                <a:moveTo>
                  <a:pt x="516260" y="1902673"/>
                </a:moveTo>
                <a:lnTo>
                  <a:pt x="649594" y="2012683"/>
                </a:lnTo>
                <a:cubicBezTo>
                  <a:pt x="675710" y="2030327"/>
                  <a:pt x="702722" y="2046748"/>
                  <a:pt x="730545" y="2061863"/>
                </a:cubicBezTo>
                <a:lnTo>
                  <a:pt x="808661" y="2099493"/>
                </a:lnTo>
                <a:lnTo>
                  <a:pt x="729916" y="2302471"/>
                </a:lnTo>
                <a:lnTo>
                  <a:pt x="626992" y="2252890"/>
                </a:lnTo>
                <a:cubicBezTo>
                  <a:pt x="559032" y="2215972"/>
                  <a:pt x="495040" y="2172675"/>
                  <a:pt x="435820" y="2123802"/>
                </a:cubicBezTo>
                <a:lnTo>
                  <a:pt x="358459" y="2053492"/>
                </a:lnTo>
                <a:close/>
                <a:moveTo>
                  <a:pt x="1880820" y="1902673"/>
                </a:moveTo>
                <a:lnTo>
                  <a:pt x="2038621" y="2053492"/>
                </a:lnTo>
                <a:lnTo>
                  <a:pt x="1961261" y="2123802"/>
                </a:lnTo>
                <a:cubicBezTo>
                  <a:pt x="1902041" y="2172675"/>
                  <a:pt x="1838049" y="2215972"/>
                  <a:pt x="1770089" y="2252890"/>
                </a:cubicBezTo>
                <a:lnTo>
                  <a:pt x="1667164" y="2302471"/>
                </a:lnTo>
                <a:lnTo>
                  <a:pt x="1588419" y="2099493"/>
                </a:lnTo>
                <a:lnTo>
                  <a:pt x="1666535" y="2061863"/>
                </a:lnTo>
                <a:cubicBezTo>
                  <a:pt x="1694359" y="2046748"/>
                  <a:pt x="1721370" y="2030327"/>
                  <a:pt x="1747487" y="2012683"/>
                </a:cubicBezTo>
                <a:close/>
                <a:moveTo>
                  <a:pt x="2099493" y="1588419"/>
                </a:moveTo>
                <a:lnTo>
                  <a:pt x="2302471" y="1667165"/>
                </a:lnTo>
                <a:lnTo>
                  <a:pt x="2252890" y="1770089"/>
                </a:lnTo>
                <a:cubicBezTo>
                  <a:pt x="2215972" y="1838049"/>
                  <a:pt x="2172674" y="1902041"/>
                  <a:pt x="2123802" y="1961261"/>
                </a:cubicBezTo>
                <a:lnTo>
                  <a:pt x="2053492" y="2038621"/>
                </a:lnTo>
                <a:lnTo>
                  <a:pt x="1902673" y="1880821"/>
                </a:lnTo>
                <a:lnTo>
                  <a:pt x="2012683" y="1747487"/>
                </a:lnTo>
                <a:cubicBezTo>
                  <a:pt x="2030327" y="1721370"/>
                  <a:pt x="2046748" y="1694359"/>
                  <a:pt x="2061862" y="1666535"/>
                </a:cubicBezTo>
                <a:close/>
                <a:moveTo>
                  <a:pt x="297587" y="1588419"/>
                </a:moveTo>
                <a:lnTo>
                  <a:pt x="335218" y="1666535"/>
                </a:lnTo>
                <a:cubicBezTo>
                  <a:pt x="350333" y="1694359"/>
                  <a:pt x="366753" y="1721370"/>
                  <a:pt x="384397" y="1747487"/>
                </a:cubicBezTo>
                <a:lnTo>
                  <a:pt x="494408" y="1880821"/>
                </a:lnTo>
                <a:lnTo>
                  <a:pt x="343589" y="2038621"/>
                </a:lnTo>
                <a:lnTo>
                  <a:pt x="273279" y="1961261"/>
                </a:lnTo>
                <a:cubicBezTo>
                  <a:pt x="224406" y="1902041"/>
                  <a:pt x="181109" y="1838049"/>
                  <a:pt x="144191" y="1770089"/>
                </a:cubicBezTo>
                <a:lnTo>
                  <a:pt x="94609" y="1667165"/>
                </a:lnTo>
                <a:close/>
                <a:moveTo>
                  <a:pt x="2397080" y="1209056"/>
                </a:moveTo>
                <a:lnTo>
                  <a:pt x="2391420" y="1321138"/>
                </a:lnTo>
                <a:cubicBezTo>
                  <a:pt x="2383233" y="1401757"/>
                  <a:pt x="2367059" y="1480014"/>
                  <a:pt x="2343703" y="1555107"/>
                </a:cubicBezTo>
                <a:lnTo>
                  <a:pt x="2309890" y="1647491"/>
                </a:lnTo>
                <a:lnTo>
                  <a:pt x="2110883" y="1559736"/>
                </a:lnTo>
                <a:lnTo>
                  <a:pt x="2136222" y="1490504"/>
                </a:lnTo>
                <a:cubicBezTo>
                  <a:pt x="2155347" y="1429017"/>
                  <a:pt x="2168590" y="1364938"/>
                  <a:pt x="2175294" y="1298926"/>
                </a:cubicBezTo>
                <a:lnTo>
                  <a:pt x="2179584" y="1213976"/>
                </a:lnTo>
                <a:close/>
                <a:moveTo>
                  <a:pt x="0" y="1209056"/>
                </a:moveTo>
                <a:lnTo>
                  <a:pt x="217497" y="1213976"/>
                </a:lnTo>
                <a:lnTo>
                  <a:pt x="221786" y="1298926"/>
                </a:lnTo>
                <a:cubicBezTo>
                  <a:pt x="228490" y="1364938"/>
                  <a:pt x="241733" y="1429017"/>
                  <a:pt x="260858" y="1490504"/>
                </a:cubicBezTo>
                <a:lnTo>
                  <a:pt x="286197" y="1559736"/>
                </a:lnTo>
                <a:lnTo>
                  <a:pt x="87190" y="1647491"/>
                </a:lnTo>
                <a:lnTo>
                  <a:pt x="53377" y="1555107"/>
                </a:lnTo>
                <a:cubicBezTo>
                  <a:pt x="30021" y="1480014"/>
                  <a:pt x="13847" y="1401757"/>
                  <a:pt x="5660" y="1321138"/>
                </a:cubicBezTo>
                <a:close/>
                <a:moveTo>
                  <a:pt x="2309890" y="749590"/>
                </a:moveTo>
                <a:lnTo>
                  <a:pt x="2343703" y="841973"/>
                </a:lnTo>
                <a:cubicBezTo>
                  <a:pt x="2367059" y="917066"/>
                  <a:pt x="2383233" y="995324"/>
                  <a:pt x="2391420" y="1075942"/>
                </a:cubicBezTo>
                <a:lnTo>
                  <a:pt x="2397080" y="1188025"/>
                </a:lnTo>
                <a:lnTo>
                  <a:pt x="2179584" y="1183104"/>
                </a:lnTo>
                <a:lnTo>
                  <a:pt x="2175294" y="1098155"/>
                </a:lnTo>
                <a:cubicBezTo>
                  <a:pt x="2168590" y="1032142"/>
                  <a:pt x="2155347" y="968064"/>
                  <a:pt x="2136222" y="906576"/>
                </a:cubicBezTo>
                <a:lnTo>
                  <a:pt x="2110883" y="837345"/>
                </a:lnTo>
                <a:close/>
                <a:moveTo>
                  <a:pt x="87190" y="749590"/>
                </a:moveTo>
                <a:lnTo>
                  <a:pt x="286197" y="837345"/>
                </a:lnTo>
                <a:lnTo>
                  <a:pt x="260858" y="906576"/>
                </a:lnTo>
                <a:cubicBezTo>
                  <a:pt x="241733" y="968064"/>
                  <a:pt x="228490" y="1032142"/>
                  <a:pt x="221786" y="1098155"/>
                </a:cubicBezTo>
                <a:lnTo>
                  <a:pt x="217497" y="1183104"/>
                </a:lnTo>
                <a:lnTo>
                  <a:pt x="0" y="1188025"/>
                </a:lnTo>
                <a:lnTo>
                  <a:pt x="5660" y="1075942"/>
                </a:lnTo>
                <a:cubicBezTo>
                  <a:pt x="13847" y="995324"/>
                  <a:pt x="30021" y="917066"/>
                  <a:pt x="53377" y="841973"/>
                </a:cubicBezTo>
                <a:close/>
                <a:moveTo>
                  <a:pt x="2053492" y="358459"/>
                </a:moveTo>
                <a:lnTo>
                  <a:pt x="2123802" y="435820"/>
                </a:lnTo>
                <a:cubicBezTo>
                  <a:pt x="2172674" y="495040"/>
                  <a:pt x="2215972" y="559032"/>
                  <a:pt x="2252890" y="626992"/>
                </a:cubicBezTo>
                <a:lnTo>
                  <a:pt x="2302471" y="729916"/>
                </a:lnTo>
                <a:lnTo>
                  <a:pt x="2099493" y="808661"/>
                </a:lnTo>
                <a:lnTo>
                  <a:pt x="2061862" y="730545"/>
                </a:lnTo>
                <a:cubicBezTo>
                  <a:pt x="2046748" y="702722"/>
                  <a:pt x="2030327" y="675710"/>
                  <a:pt x="2012683" y="649594"/>
                </a:cubicBezTo>
                <a:lnTo>
                  <a:pt x="1902673" y="516260"/>
                </a:lnTo>
                <a:close/>
                <a:moveTo>
                  <a:pt x="343589" y="358459"/>
                </a:moveTo>
                <a:lnTo>
                  <a:pt x="494408" y="516260"/>
                </a:lnTo>
                <a:lnTo>
                  <a:pt x="384397" y="649594"/>
                </a:lnTo>
                <a:cubicBezTo>
                  <a:pt x="366753" y="675710"/>
                  <a:pt x="350333" y="702722"/>
                  <a:pt x="335218" y="730545"/>
                </a:cubicBezTo>
                <a:lnTo>
                  <a:pt x="297587" y="808661"/>
                </a:lnTo>
                <a:lnTo>
                  <a:pt x="94609" y="729916"/>
                </a:lnTo>
                <a:lnTo>
                  <a:pt x="144191" y="626992"/>
                </a:lnTo>
                <a:cubicBezTo>
                  <a:pt x="181109" y="559032"/>
                  <a:pt x="224406" y="495040"/>
                  <a:pt x="273279" y="435820"/>
                </a:cubicBezTo>
                <a:close/>
                <a:moveTo>
                  <a:pt x="1667164" y="94609"/>
                </a:moveTo>
                <a:lnTo>
                  <a:pt x="1770089" y="144191"/>
                </a:lnTo>
                <a:cubicBezTo>
                  <a:pt x="1838049" y="181109"/>
                  <a:pt x="1902041" y="224406"/>
                  <a:pt x="1961261" y="273279"/>
                </a:cubicBezTo>
                <a:lnTo>
                  <a:pt x="2038621" y="343589"/>
                </a:lnTo>
                <a:lnTo>
                  <a:pt x="1880820" y="494408"/>
                </a:lnTo>
                <a:lnTo>
                  <a:pt x="1747487" y="384397"/>
                </a:lnTo>
                <a:cubicBezTo>
                  <a:pt x="1721370" y="366753"/>
                  <a:pt x="1694359" y="350333"/>
                  <a:pt x="1666535" y="335218"/>
                </a:cubicBezTo>
                <a:lnTo>
                  <a:pt x="1588419" y="297587"/>
                </a:lnTo>
                <a:close/>
                <a:moveTo>
                  <a:pt x="729916" y="94609"/>
                </a:moveTo>
                <a:lnTo>
                  <a:pt x="808661" y="297587"/>
                </a:lnTo>
                <a:lnTo>
                  <a:pt x="730545" y="335218"/>
                </a:lnTo>
                <a:cubicBezTo>
                  <a:pt x="702722" y="350333"/>
                  <a:pt x="675710" y="366753"/>
                  <a:pt x="649594" y="384397"/>
                </a:cubicBezTo>
                <a:lnTo>
                  <a:pt x="516260" y="494408"/>
                </a:lnTo>
                <a:lnTo>
                  <a:pt x="358459" y="343589"/>
                </a:lnTo>
                <a:lnTo>
                  <a:pt x="435820" y="273279"/>
                </a:lnTo>
                <a:cubicBezTo>
                  <a:pt x="495040" y="224406"/>
                  <a:pt x="559032" y="181109"/>
                  <a:pt x="626992" y="144191"/>
                </a:cubicBezTo>
                <a:close/>
                <a:moveTo>
                  <a:pt x="1209055" y="0"/>
                </a:moveTo>
                <a:lnTo>
                  <a:pt x="1321138" y="5660"/>
                </a:lnTo>
                <a:cubicBezTo>
                  <a:pt x="1401757" y="13847"/>
                  <a:pt x="1480014" y="30021"/>
                  <a:pt x="1555107" y="53377"/>
                </a:cubicBezTo>
                <a:lnTo>
                  <a:pt x="1647491" y="87190"/>
                </a:lnTo>
                <a:lnTo>
                  <a:pt x="1559735" y="286197"/>
                </a:lnTo>
                <a:lnTo>
                  <a:pt x="1490504" y="260858"/>
                </a:lnTo>
                <a:cubicBezTo>
                  <a:pt x="1429017" y="241734"/>
                  <a:pt x="1364938" y="228490"/>
                  <a:pt x="1298926" y="221786"/>
                </a:cubicBezTo>
                <a:lnTo>
                  <a:pt x="1213976" y="217497"/>
                </a:lnTo>
                <a:close/>
                <a:moveTo>
                  <a:pt x="1188025" y="0"/>
                </a:moveTo>
                <a:lnTo>
                  <a:pt x="1183104" y="217497"/>
                </a:lnTo>
                <a:lnTo>
                  <a:pt x="1098155" y="221786"/>
                </a:lnTo>
                <a:cubicBezTo>
                  <a:pt x="1032142" y="228490"/>
                  <a:pt x="968064" y="241734"/>
                  <a:pt x="906576" y="260858"/>
                </a:cubicBezTo>
                <a:lnTo>
                  <a:pt x="837345" y="286197"/>
                </a:lnTo>
                <a:lnTo>
                  <a:pt x="749590" y="87190"/>
                </a:lnTo>
                <a:lnTo>
                  <a:pt x="841973" y="53377"/>
                </a:lnTo>
                <a:cubicBezTo>
                  <a:pt x="917066" y="30021"/>
                  <a:pt x="995324" y="13847"/>
                  <a:pt x="1075942" y="566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0EA3A5CD-B02C-D777-69EF-5981C4F6C49C}"/>
              </a:ext>
            </a:extLst>
          </p:cNvPr>
          <p:cNvSpPr/>
          <p:nvPr/>
        </p:nvSpPr>
        <p:spPr>
          <a:xfrm>
            <a:off x="7943022" y="4766909"/>
            <a:ext cx="1533802" cy="1533802"/>
          </a:xfrm>
          <a:custGeom>
            <a:avLst/>
            <a:gdLst>
              <a:gd name="connsiteX0" fmla="*/ 1015378 w 2397164"/>
              <a:gd name="connsiteY0" fmla="*/ 2189643 h 2397164"/>
              <a:gd name="connsiteX1" fmla="*/ 1095470 w 2397164"/>
              <a:gd name="connsiteY1" fmla="*/ 2201867 h 2397164"/>
              <a:gd name="connsiteX2" fmla="*/ 1184920 w 2397164"/>
              <a:gd name="connsiteY2" fmla="*/ 2206383 h 2397164"/>
              <a:gd name="connsiteX3" fmla="*/ 1188901 w 2397164"/>
              <a:gd name="connsiteY3" fmla="*/ 2397164 h 2397164"/>
              <a:gd name="connsiteX4" fmla="*/ 1075984 w 2397164"/>
              <a:gd name="connsiteY4" fmla="*/ 2391463 h 2397164"/>
              <a:gd name="connsiteX5" fmla="*/ 974264 w 2397164"/>
              <a:gd name="connsiteY5" fmla="*/ 2375938 h 2397164"/>
              <a:gd name="connsiteX6" fmla="*/ 1381786 w 2397164"/>
              <a:gd name="connsiteY6" fmla="*/ 2189643 h 2397164"/>
              <a:gd name="connsiteX7" fmla="*/ 1422900 w 2397164"/>
              <a:gd name="connsiteY7" fmla="*/ 2375938 h 2397164"/>
              <a:gd name="connsiteX8" fmla="*/ 1321180 w 2397164"/>
              <a:gd name="connsiteY8" fmla="*/ 2391463 h 2397164"/>
              <a:gd name="connsiteX9" fmla="*/ 1208263 w 2397164"/>
              <a:gd name="connsiteY9" fmla="*/ 2397164 h 2397164"/>
              <a:gd name="connsiteX10" fmla="*/ 1212244 w 2397164"/>
              <a:gd name="connsiteY10" fmla="*/ 2206383 h 2397164"/>
              <a:gd name="connsiteX11" fmla="*/ 1301694 w 2397164"/>
              <a:gd name="connsiteY11" fmla="*/ 2201867 h 2397164"/>
              <a:gd name="connsiteX12" fmla="*/ 825515 w 2397164"/>
              <a:gd name="connsiteY12" fmla="*/ 2134952 h 2397164"/>
              <a:gd name="connsiteX13" fmla="*/ 898688 w 2397164"/>
              <a:gd name="connsiteY13" fmla="*/ 2161734 h 2397164"/>
              <a:gd name="connsiteX14" fmla="*/ 988489 w 2397164"/>
              <a:gd name="connsiteY14" fmla="*/ 2184824 h 2397164"/>
              <a:gd name="connsiteX15" fmla="*/ 955153 w 2397164"/>
              <a:gd name="connsiteY15" fmla="*/ 2372836 h 2397164"/>
              <a:gd name="connsiteX16" fmla="*/ 842015 w 2397164"/>
              <a:gd name="connsiteY16" fmla="*/ 2343745 h 2397164"/>
              <a:gd name="connsiteX17" fmla="*/ 748847 w 2397164"/>
              <a:gd name="connsiteY17" fmla="*/ 2309645 h 2397164"/>
              <a:gd name="connsiteX18" fmla="*/ 1571649 w 2397164"/>
              <a:gd name="connsiteY18" fmla="*/ 2134952 h 2397164"/>
              <a:gd name="connsiteX19" fmla="*/ 1648317 w 2397164"/>
              <a:gd name="connsiteY19" fmla="*/ 2309645 h 2397164"/>
              <a:gd name="connsiteX20" fmla="*/ 1555149 w 2397164"/>
              <a:gd name="connsiteY20" fmla="*/ 2343745 h 2397164"/>
              <a:gd name="connsiteX21" fmla="*/ 1442011 w 2397164"/>
              <a:gd name="connsiteY21" fmla="*/ 2372836 h 2397164"/>
              <a:gd name="connsiteX22" fmla="*/ 1408675 w 2397164"/>
              <a:gd name="connsiteY22" fmla="*/ 2184824 h 2397164"/>
              <a:gd name="connsiteX23" fmla="*/ 1498476 w 2397164"/>
              <a:gd name="connsiteY23" fmla="*/ 2161734 h 2397164"/>
              <a:gd name="connsiteX24" fmla="*/ 650030 w 2397164"/>
              <a:gd name="connsiteY24" fmla="*/ 2044137 h 2397164"/>
              <a:gd name="connsiteX25" fmla="*/ 717875 w 2397164"/>
              <a:gd name="connsiteY25" fmla="*/ 2085354 h 2397164"/>
              <a:gd name="connsiteX26" fmla="*/ 800092 w 2397164"/>
              <a:gd name="connsiteY26" fmla="*/ 2124960 h 2397164"/>
              <a:gd name="connsiteX27" fmla="*/ 730710 w 2397164"/>
              <a:gd name="connsiteY27" fmla="*/ 2302876 h 2397164"/>
              <a:gd name="connsiteX28" fmla="*/ 627033 w 2397164"/>
              <a:gd name="connsiteY28" fmla="*/ 2252932 h 2397164"/>
              <a:gd name="connsiteX29" fmla="*/ 540754 w 2397164"/>
              <a:gd name="connsiteY29" fmla="*/ 2200516 h 2397164"/>
              <a:gd name="connsiteX30" fmla="*/ 1747134 w 2397164"/>
              <a:gd name="connsiteY30" fmla="*/ 2044137 h 2397164"/>
              <a:gd name="connsiteX31" fmla="*/ 1856410 w 2397164"/>
              <a:gd name="connsiteY31" fmla="*/ 2200516 h 2397164"/>
              <a:gd name="connsiteX32" fmla="*/ 1770131 w 2397164"/>
              <a:gd name="connsiteY32" fmla="*/ 2252932 h 2397164"/>
              <a:gd name="connsiteX33" fmla="*/ 1666454 w 2397164"/>
              <a:gd name="connsiteY33" fmla="*/ 2302876 h 2397164"/>
              <a:gd name="connsiteX34" fmla="*/ 1597072 w 2397164"/>
              <a:gd name="connsiteY34" fmla="*/ 2124960 h 2397164"/>
              <a:gd name="connsiteX35" fmla="*/ 1679289 w 2397164"/>
              <a:gd name="connsiteY35" fmla="*/ 2085354 h 2397164"/>
              <a:gd name="connsiteX36" fmla="*/ 1901572 w 2397164"/>
              <a:gd name="connsiteY36" fmla="*/ 1920892 h 2397164"/>
              <a:gd name="connsiteX37" fmla="*/ 2039282 w 2397164"/>
              <a:gd name="connsiteY37" fmla="*/ 2052972 h 2397164"/>
              <a:gd name="connsiteX38" fmla="*/ 1961303 w 2397164"/>
              <a:gd name="connsiteY38" fmla="*/ 2123844 h 2397164"/>
              <a:gd name="connsiteX39" fmla="*/ 1872717 w 2397164"/>
              <a:gd name="connsiteY39" fmla="*/ 2190087 h 2397164"/>
              <a:gd name="connsiteX40" fmla="*/ 1769997 w 2397164"/>
              <a:gd name="connsiteY40" fmla="*/ 2029187 h 2397164"/>
              <a:gd name="connsiteX41" fmla="*/ 1840076 w 2397164"/>
              <a:gd name="connsiteY41" fmla="*/ 1976783 h 2397164"/>
              <a:gd name="connsiteX42" fmla="*/ 495592 w 2397164"/>
              <a:gd name="connsiteY42" fmla="*/ 1920892 h 2397164"/>
              <a:gd name="connsiteX43" fmla="*/ 557088 w 2397164"/>
              <a:gd name="connsiteY43" fmla="*/ 1976783 h 2397164"/>
              <a:gd name="connsiteX44" fmla="*/ 627167 w 2397164"/>
              <a:gd name="connsiteY44" fmla="*/ 2029187 h 2397164"/>
              <a:gd name="connsiteX45" fmla="*/ 524447 w 2397164"/>
              <a:gd name="connsiteY45" fmla="*/ 2190087 h 2397164"/>
              <a:gd name="connsiteX46" fmla="*/ 435861 w 2397164"/>
              <a:gd name="connsiteY46" fmla="*/ 2123844 h 2397164"/>
              <a:gd name="connsiteX47" fmla="*/ 357882 w 2397164"/>
              <a:gd name="connsiteY47" fmla="*/ 2052972 h 2397164"/>
              <a:gd name="connsiteX48" fmla="*/ 367977 w 2397164"/>
              <a:gd name="connsiteY48" fmla="*/ 1769997 h 2397164"/>
              <a:gd name="connsiteX49" fmla="*/ 420381 w 2397164"/>
              <a:gd name="connsiteY49" fmla="*/ 1840076 h 2397164"/>
              <a:gd name="connsiteX50" fmla="*/ 476273 w 2397164"/>
              <a:gd name="connsiteY50" fmla="*/ 1901572 h 2397164"/>
              <a:gd name="connsiteX51" fmla="*/ 344193 w 2397164"/>
              <a:gd name="connsiteY51" fmla="*/ 2039282 h 2397164"/>
              <a:gd name="connsiteX52" fmla="*/ 273320 w 2397164"/>
              <a:gd name="connsiteY52" fmla="*/ 1961303 h 2397164"/>
              <a:gd name="connsiteX53" fmla="*/ 207077 w 2397164"/>
              <a:gd name="connsiteY53" fmla="*/ 1872717 h 2397164"/>
              <a:gd name="connsiteX54" fmla="*/ 2029187 w 2397164"/>
              <a:gd name="connsiteY54" fmla="*/ 1769997 h 2397164"/>
              <a:gd name="connsiteX55" fmla="*/ 2190087 w 2397164"/>
              <a:gd name="connsiteY55" fmla="*/ 1872717 h 2397164"/>
              <a:gd name="connsiteX56" fmla="*/ 2123844 w 2397164"/>
              <a:gd name="connsiteY56" fmla="*/ 1961303 h 2397164"/>
              <a:gd name="connsiteX57" fmla="*/ 2052971 w 2397164"/>
              <a:gd name="connsiteY57" fmla="*/ 2039282 h 2397164"/>
              <a:gd name="connsiteX58" fmla="*/ 1920892 w 2397164"/>
              <a:gd name="connsiteY58" fmla="*/ 1901572 h 2397164"/>
              <a:gd name="connsiteX59" fmla="*/ 1976783 w 2397164"/>
              <a:gd name="connsiteY59" fmla="*/ 1840076 h 2397164"/>
              <a:gd name="connsiteX60" fmla="*/ 2124959 w 2397164"/>
              <a:gd name="connsiteY60" fmla="*/ 1597072 h 2397164"/>
              <a:gd name="connsiteX61" fmla="*/ 2302875 w 2397164"/>
              <a:gd name="connsiteY61" fmla="*/ 1666454 h 2397164"/>
              <a:gd name="connsiteX62" fmla="*/ 2252932 w 2397164"/>
              <a:gd name="connsiteY62" fmla="*/ 1770131 h 2397164"/>
              <a:gd name="connsiteX63" fmla="*/ 2200516 w 2397164"/>
              <a:gd name="connsiteY63" fmla="*/ 1856410 h 2397164"/>
              <a:gd name="connsiteX64" fmla="*/ 2044137 w 2397164"/>
              <a:gd name="connsiteY64" fmla="*/ 1747134 h 2397164"/>
              <a:gd name="connsiteX65" fmla="*/ 2085354 w 2397164"/>
              <a:gd name="connsiteY65" fmla="*/ 1679289 h 2397164"/>
              <a:gd name="connsiteX66" fmla="*/ 272205 w 2397164"/>
              <a:gd name="connsiteY66" fmla="*/ 1597072 h 2397164"/>
              <a:gd name="connsiteX67" fmla="*/ 311811 w 2397164"/>
              <a:gd name="connsiteY67" fmla="*/ 1679289 h 2397164"/>
              <a:gd name="connsiteX68" fmla="*/ 353027 w 2397164"/>
              <a:gd name="connsiteY68" fmla="*/ 1747134 h 2397164"/>
              <a:gd name="connsiteX69" fmla="*/ 196648 w 2397164"/>
              <a:gd name="connsiteY69" fmla="*/ 1856410 h 2397164"/>
              <a:gd name="connsiteX70" fmla="*/ 144232 w 2397164"/>
              <a:gd name="connsiteY70" fmla="*/ 1770131 h 2397164"/>
              <a:gd name="connsiteX71" fmla="*/ 94289 w 2397164"/>
              <a:gd name="connsiteY71" fmla="*/ 1666454 h 2397164"/>
              <a:gd name="connsiteX72" fmla="*/ 2184823 w 2397164"/>
              <a:gd name="connsiteY72" fmla="*/ 1408676 h 2397164"/>
              <a:gd name="connsiteX73" fmla="*/ 2372836 w 2397164"/>
              <a:gd name="connsiteY73" fmla="*/ 1442012 h 2397164"/>
              <a:gd name="connsiteX74" fmla="*/ 2343745 w 2397164"/>
              <a:gd name="connsiteY74" fmla="*/ 1555149 h 2397164"/>
              <a:gd name="connsiteX75" fmla="*/ 2309645 w 2397164"/>
              <a:gd name="connsiteY75" fmla="*/ 1648318 h 2397164"/>
              <a:gd name="connsiteX76" fmla="*/ 2134952 w 2397164"/>
              <a:gd name="connsiteY76" fmla="*/ 1571650 h 2397164"/>
              <a:gd name="connsiteX77" fmla="*/ 2161733 w 2397164"/>
              <a:gd name="connsiteY77" fmla="*/ 1498477 h 2397164"/>
              <a:gd name="connsiteX78" fmla="*/ 212341 w 2397164"/>
              <a:gd name="connsiteY78" fmla="*/ 1408676 h 2397164"/>
              <a:gd name="connsiteX79" fmla="*/ 235431 w 2397164"/>
              <a:gd name="connsiteY79" fmla="*/ 1498477 h 2397164"/>
              <a:gd name="connsiteX80" fmla="*/ 262213 w 2397164"/>
              <a:gd name="connsiteY80" fmla="*/ 1571650 h 2397164"/>
              <a:gd name="connsiteX81" fmla="*/ 87519 w 2397164"/>
              <a:gd name="connsiteY81" fmla="*/ 1648318 h 2397164"/>
              <a:gd name="connsiteX82" fmla="*/ 53419 w 2397164"/>
              <a:gd name="connsiteY82" fmla="*/ 1555149 h 2397164"/>
              <a:gd name="connsiteX83" fmla="*/ 24328 w 2397164"/>
              <a:gd name="connsiteY83" fmla="*/ 1442012 h 2397164"/>
              <a:gd name="connsiteX84" fmla="*/ 2397164 w 2397164"/>
              <a:gd name="connsiteY84" fmla="*/ 1208263 h 2397164"/>
              <a:gd name="connsiteX85" fmla="*/ 2391462 w 2397164"/>
              <a:gd name="connsiteY85" fmla="*/ 1321180 h 2397164"/>
              <a:gd name="connsiteX86" fmla="*/ 2375938 w 2397164"/>
              <a:gd name="connsiteY86" fmla="*/ 1422900 h 2397164"/>
              <a:gd name="connsiteX87" fmla="*/ 2189643 w 2397164"/>
              <a:gd name="connsiteY87" fmla="*/ 1381786 h 2397164"/>
              <a:gd name="connsiteX88" fmla="*/ 2201866 w 2397164"/>
              <a:gd name="connsiteY88" fmla="*/ 1301695 h 2397164"/>
              <a:gd name="connsiteX89" fmla="*/ 2206383 w 2397164"/>
              <a:gd name="connsiteY89" fmla="*/ 1212244 h 2397164"/>
              <a:gd name="connsiteX90" fmla="*/ 0 w 2397164"/>
              <a:gd name="connsiteY90" fmla="*/ 1208263 h 2397164"/>
              <a:gd name="connsiteX91" fmla="*/ 190781 w 2397164"/>
              <a:gd name="connsiteY91" fmla="*/ 1212244 h 2397164"/>
              <a:gd name="connsiteX92" fmla="*/ 195298 w 2397164"/>
              <a:gd name="connsiteY92" fmla="*/ 1301695 h 2397164"/>
              <a:gd name="connsiteX93" fmla="*/ 207521 w 2397164"/>
              <a:gd name="connsiteY93" fmla="*/ 1381786 h 2397164"/>
              <a:gd name="connsiteX94" fmla="*/ 21226 w 2397164"/>
              <a:gd name="connsiteY94" fmla="*/ 1422900 h 2397164"/>
              <a:gd name="connsiteX95" fmla="*/ 5702 w 2397164"/>
              <a:gd name="connsiteY95" fmla="*/ 1321180 h 2397164"/>
              <a:gd name="connsiteX96" fmla="*/ 2375938 w 2397164"/>
              <a:gd name="connsiteY96" fmla="*/ 974264 h 2397164"/>
              <a:gd name="connsiteX97" fmla="*/ 2391462 w 2397164"/>
              <a:gd name="connsiteY97" fmla="*/ 1075984 h 2397164"/>
              <a:gd name="connsiteX98" fmla="*/ 2397164 w 2397164"/>
              <a:gd name="connsiteY98" fmla="*/ 1188902 h 2397164"/>
              <a:gd name="connsiteX99" fmla="*/ 2206383 w 2397164"/>
              <a:gd name="connsiteY99" fmla="*/ 1184920 h 2397164"/>
              <a:gd name="connsiteX100" fmla="*/ 2201866 w 2397164"/>
              <a:gd name="connsiteY100" fmla="*/ 1095470 h 2397164"/>
              <a:gd name="connsiteX101" fmla="*/ 2189643 w 2397164"/>
              <a:gd name="connsiteY101" fmla="*/ 1015379 h 2397164"/>
              <a:gd name="connsiteX102" fmla="*/ 21226 w 2397164"/>
              <a:gd name="connsiteY102" fmla="*/ 974264 h 2397164"/>
              <a:gd name="connsiteX103" fmla="*/ 207521 w 2397164"/>
              <a:gd name="connsiteY103" fmla="*/ 1015379 h 2397164"/>
              <a:gd name="connsiteX104" fmla="*/ 195298 w 2397164"/>
              <a:gd name="connsiteY104" fmla="*/ 1095470 h 2397164"/>
              <a:gd name="connsiteX105" fmla="*/ 190781 w 2397164"/>
              <a:gd name="connsiteY105" fmla="*/ 1184920 h 2397164"/>
              <a:gd name="connsiteX106" fmla="*/ 0 w 2397164"/>
              <a:gd name="connsiteY106" fmla="*/ 1188902 h 2397164"/>
              <a:gd name="connsiteX107" fmla="*/ 5702 w 2397164"/>
              <a:gd name="connsiteY107" fmla="*/ 1075984 h 2397164"/>
              <a:gd name="connsiteX108" fmla="*/ 2309645 w 2397164"/>
              <a:gd name="connsiteY108" fmla="*/ 748847 h 2397164"/>
              <a:gd name="connsiteX109" fmla="*/ 2343745 w 2397164"/>
              <a:gd name="connsiteY109" fmla="*/ 842015 h 2397164"/>
              <a:gd name="connsiteX110" fmla="*/ 2372836 w 2397164"/>
              <a:gd name="connsiteY110" fmla="*/ 955153 h 2397164"/>
              <a:gd name="connsiteX111" fmla="*/ 2184823 w 2397164"/>
              <a:gd name="connsiteY111" fmla="*/ 988489 h 2397164"/>
              <a:gd name="connsiteX112" fmla="*/ 2161733 w 2397164"/>
              <a:gd name="connsiteY112" fmla="*/ 898688 h 2397164"/>
              <a:gd name="connsiteX113" fmla="*/ 2134952 w 2397164"/>
              <a:gd name="connsiteY113" fmla="*/ 825515 h 2397164"/>
              <a:gd name="connsiteX114" fmla="*/ 87519 w 2397164"/>
              <a:gd name="connsiteY114" fmla="*/ 748847 h 2397164"/>
              <a:gd name="connsiteX115" fmla="*/ 262213 w 2397164"/>
              <a:gd name="connsiteY115" fmla="*/ 825515 h 2397164"/>
              <a:gd name="connsiteX116" fmla="*/ 235431 w 2397164"/>
              <a:gd name="connsiteY116" fmla="*/ 898688 h 2397164"/>
              <a:gd name="connsiteX117" fmla="*/ 212341 w 2397164"/>
              <a:gd name="connsiteY117" fmla="*/ 988489 h 2397164"/>
              <a:gd name="connsiteX118" fmla="*/ 24328 w 2397164"/>
              <a:gd name="connsiteY118" fmla="*/ 955153 h 2397164"/>
              <a:gd name="connsiteX119" fmla="*/ 53419 w 2397164"/>
              <a:gd name="connsiteY119" fmla="*/ 842015 h 2397164"/>
              <a:gd name="connsiteX120" fmla="*/ 2200516 w 2397164"/>
              <a:gd name="connsiteY120" fmla="*/ 540755 h 2397164"/>
              <a:gd name="connsiteX121" fmla="*/ 2252932 w 2397164"/>
              <a:gd name="connsiteY121" fmla="*/ 627034 h 2397164"/>
              <a:gd name="connsiteX122" fmla="*/ 2302875 w 2397164"/>
              <a:gd name="connsiteY122" fmla="*/ 730710 h 2397164"/>
              <a:gd name="connsiteX123" fmla="*/ 2124959 w 2397164"/>
              <a:gd name="connsiteY123" fmla="*/ 800092 h 2397164"/>
              <a:gd name="connsiteX124" fmla="*/ 2085354 w 2397164"/>
              <a:gd name="connsiteY124" fmla="*/ 717876 h 2397164"/>
              <a:gd name="connsiteX125" fmla="*/ 2044137 w 2397164"/>
              <a:gd name="connsiteY125" fmla="*/ 650031 h 2397164"/>
              <a:gd name="connsiteX126" fmla="*/ 196648 w 2397164"/>
              <a:gd name="connsiteY126" fmla="*/ 540755 h 2397164"/>
              <a:gd name="connsiteX127" fmla="*/ 353027 w 2397164"/>
              <a:gd name="connsiteY127" fmla="*/ 650031 h 2397164"/>
              <a:gd name="connsiteX128" fmla="*/ 311811 w 2397164"/>
              <a:gd name="connsiteY128" fmla="*/ 717876 h 2397164"/>
              <a:gd name="connsiteX129" fmla="*/ 272205 w 2397164"/>
              <a:gd name="connsiteY129" fmla="*/ 800092 h 2397164"/>
              <a:gd name="connsiteX130" fmla="*/ 94289 w 2397164"/>
              <a:gd name="connsiteY130" fmla="*/ 730710 h 2397164"/>
              <a:gd name="connsiteX131" fmla="*/ 144232 w 2397164"/>
              <a:gd name="connsiteY131" fmla="*/ 627034 h 2397164"/>
              <a:gd name="connsiteX132" fmla="*/ 2052971 w 2397164"/>
              <a:gd name="connsiteY132" fmla="*/ 357883 h 2397164"/>
              <a:gd name="connsiteX133" fmla="*/ 2123844 w 2397164"/>
              <a:gd name="connsiteY133" fmla="*/ 435862 h 2397164"/>
              <a:gd name="connsiteX134" fmla="*/ 2190087 w 2397164"/>
              <a:gd name="connsiteY134" fmla="*/ 524447 h 2397164"/>
              <a:gd name="connsiteX135" fmla="*/ 2029187 w 2397164"/>
              <a:gd name="connsiteY135" fmla="*/ 627167 h 2397164"/>
              <a:gd name="connsiteX136" fmla="*/ 1976783 w 2397164"/>
              <a:gd name="connsiteY136" fmla="*/ 557088 h 2397164"/>
              <a:gd name="connsiteX137" fmla="*/ 1920892 w 2397164"/>
              <a:gd name="connsiteY137" fmla="*/ 495593 h 2397164"/>
              <a:gd name="connsiteX138" fmla="*/ 344193 w 2397164"/>
              <a:gd name="connsiteY138" fmla="*/ 357883 h 2397164"/>
              <a:gd name="connsiteX139" fmla="*/ 476273 w 2397164"/>
              <a:gd name="connsiteY139" fmla="*/ 495593 h 2397164"/>
              <a:gd name="connsiteX140" fmla="*/ 420381 w 2397164"/>
              <a:gd name="connsiteY140" fmla="*/ 557088 h 2397164"/>
              <a:gd name="connsiteX141" fmla="*/ 367977 w 2397164"/>
              <a:gd name="connsiteY141" fmla="*/ 627167 h 2397164"/>
              <a:gd name="connsiteX142" fmla="*/ 207077 w 2397164"/>
              <a:gd name="connsiteY142" fmla="*/ 524447 h 2397164"/>
              <a:gd name="connsiteX143" fmla="*/ 273320 w 2397164"/>
              <a:gd name="connsiteY143" fmla="*/ 435862 h 2397164"/>
              <a:gd name="connsiteX144" fmla="*/ 1872717 w 2397164"/>
              <a:gd name="connsiteY144" fmla="*/ 207078 h 2397164"/>
              <a:gd name="connsiteX145" fmla="*/ 1961303 w 2397164"/>
              <a:gd name="connsiteY145" fmla="*/ 273321 h 2397164"/>
              <a:gd name="connsiteX146" fmla="*/ 2039282 w 2397164"/>
              <a:gd name="connsiteY146" fmla="*/ 344193 h 2397164"/>
              <a:gd name="connsiteX147" fmla="*/ 1901572 w 2397164"/>
              <a:gd name="connsiteY147" fmla="*/ 476273 h 2397164"/>
              <a:gd name="connsiteX148" fmla="*/ 1840076 w 2397164"/>
              <a:gd name="connsiteY148" fmla="*/ 420382 h 2397164"/>
              <a:gd name="connsiteX149" fmla="*/ 1769997 w 2397164"/>
              <a:gd name="connsiteY149" fmla="*/ 367978 h 2397164"/>
              <a:gd name="connsiteX150" fmla="*/ 524447 w 2397164"/>
              <a:gd name="connsiteY150" fmla="*/ 207078 h 2397164"/>
              <a:gd name="connsiteX151" fmla="*/ 627167 w 2397164"/>
              <a:gd name="connsiteY151" fmla="*/ 367978 h 2397164"/>
              <a:gd name="connsiteX152" fmla="*/ 557088 w 2397164"/>
              <a:gd name="connsiteY152" fmla="*/ 420382 h 2397164"/>
              <a:gd name="connsiteX153" fmla="*/ 495592 w 2397164"/>
              <a:gd name="connsiteY153" fmla="*/ 476273 h 2397164"/>
              <a:gd name="connsiteX154" fmla="*/ 357882 w 2397164"/>
              <a:gd name="connsiteY154" fmla="*/ 344193 h 2397164"/>
              <a:gd name="connsiteX155" fmla="*/ 435861 w 2397164"/>
              <a:gd name="connsiteY155" fmla="*/ 273321 h 2397164"/>
              <a:gd name="connsiteX156" fmla="*/ 1666454 w 2397164"/>
              <a:gd name="connsiteY156" fmla="*/ 94289 h 2397164"/>
              <a:gd name="connsiteX157" fmla="*/ 1770131 w 2397164"/>
              <a:gd name="connsiteY157" fmla="*/ 144233 h 2397164"/>
              <a:gd name="connsiteX158" fmla="*/ 1856410 w 2397164"/>
              <a:gd name="connsiteY158" fmla="*/ 196648 h 2397164"/>
              <a:gd name="connsiteX159" fmla="*/ 1747134 w 2397164"/>
              <a:gd name="connsiteY159" fmla="*/ 353028 h 2397164"/>
              <a:gd name="connsiteX160" fmla="*/ 1679289 w 2397164"/>
              <a:gd name="connsiteY160" fmla="*/ 311811 h 2397164"/>
              <a:gd name="connsiteX161" fmla="*/ 1597072 w 2397164"/>
              <a:gd name="connsiteY161" fmla="*/ 272205 h 2397164"/>
              <a:gd name="connsiteX162" fmla="*/ 730710 w 2397164"/>
              <a:gd name="connsiteY162" fmla="*/ 94289 h 2397164"/>
              <a:gd name="connsiteX163" fmla="*/ 800092 w 2397164"/>
              <a:gd name="connsiteY163" fmla="*/ 272205 h 2397164"/>
              <a:gd name="connsiteX164" fmla="*/ 717875 w 2397164"/>
              <a:gd name="connsiteY164" fmla="*/ 311811 h 2397164"/>
              <a:gd name="connsiteX165" fmla="*/ 650030 w 2397164"/>
              <a:gd name="connsiteY165" fmla="*/ 353028 h 2397164"/>
              <a:gd name="connsiteX166" fmla="*/ 540754 w 2397164"/>
              <a:gd name="connsiteY166" fmla="*/ 196648 h 2397164"/>
              <a:gd name="connsiteX167" fmla="*/ 627033 w 2397164"/>
              <a:gd name="connsiteY167" fmla="*/ 144233 h 2397164"/>
              <a:gd name="connsiteX168" fmla="*/ 1442011 w 2397164"/>
              <a:gd name="connsiteY168" fmla="*/ 24328 h 2397164"/>
              <a:gd name="connsiteX169" fmla="*/ 1555149 w 2397164"/>
              <a:gd name="connsiteY169" fmla="*/ 53419 h 2397164"/>
              <a:gd name="connsiteX170" fmla="*/ 1648317 w 2397164"/>
              <a:gd name="connsiteY170" fmla="*/ 87519 h 2397164"/>
              <a:gd name="connsiteX171" fmla="*/ 1571649 w 2397164"/>
              <a:gd name="connsiteY171" fmla="*/ 262213 h 2397164"/>
              <a:gd name="connsiteX172" fmla="*/ 1498476 w 2397164"/>
              <a:gd name="connsiteY172" fmla="*/ 235431 h 2397164"/>
              <a:gd name="connsiteX173" fmla="*/ 1408675 w 2397164"/>
              <a:gd name="connsiteY173" fmla="*/ 212341 h 2397164"/>
              <a:gd name="connsiteX174" fmla="*/ 955153 w 2397164"/>
              <a:gd name="connsiteY174" fmla="*/ 24328 h 2397164"/>
              <a:gd name="connsiteX175" fmla="*/ 988489 w 2397164"/>
              <a:gd name="connsiteY175" fmla="*/ 212341 h 2397164"/>
              <a:gd name="connsiteX176" fmla="*/ 898688 w 2397164"/>
              <a:gd name="connsiteY176" fmla="*/ 235431 h 2397164"/>
              <a:gd name="connsiteX177" fmla="*/ 825515 w 2397164"/>
              <a:gd name="connsiteY177" fmla="*/ 262213 h 2397164"/>
              <a:gd name="connsiteX178" fmla="*/ 748847 w 2397164"/>
              <a:gd name="connsiteY178" fmla="*/ 87519 h 2397164"/>
              <a:gd name="connsiteX179" fmla="*/ 842015 w 2397164"/>
              <a:gd name="connsiteY179" fmla="*/ 53419 h 2397164"/>
              <a:gd name="connsiteX180" fmla="*/ 1208263 w 2397164"/>
              <a:gd name="connsiteY180" fmla="*/ 0 h 2397164"/>
              <a:gd name="connsiteX181" fmla="*/ 1321180 w 2397164"/>
              <a:gd name="connsiteY181" fmla="*/ 5702 h 2397164"/>
              <a:gd name="connsiteX182" fmla="*/ 1422900 w 2397164"/>
              <a:gd name="connsiteY182" fmla="*/ 21226 h 2397164"/>
              <a:gd name="connsiteX183" fmla="*/ 1381786 w 2397164"/>
              <a:gd name="connsiteY183" fmla="*/ 207521 h 2397164"/>
              <a:gd name="connsiteX184" fmla="*/ 1301694 w 2397164"/>
              <a:gd name="connsiteY184" fmla="*/ 195298 h 2397164"/>
              <a:gd name="connsiteX185" fmla="*/ 1212244 w 2397164"/>
              <a:gd name="connsiteY185" fmla="*/ 190781 h 2397164"/>
              <a:gd name="connsiteX186" fmla="*/ 1188901 w 2397164"/>
              <a:gd name="connsiteY186" fmla="*/ 0 h 2397164"/>
              <a:gd name="connsiteX187" fmla="*/ 1184920 w 2397164"/>
              <a:gd name="connsiteY187" fmla="*/ 190781 h 2397164"/>
              <a:gd name="connsiteX188" fmla="*/ 1095470 w 2397164"/>
              <a:gd name="connsiteY188" fmla="*/ 195298 h 2397164"/>
              <a:gd name="connsiteX189" fmla="*/ 1015378 w 2397164"/>
              <a:gd name="connsiteY189" fmla="*/ 207521 h 2397164"/>
              <a:gd name="connsiteX190" fmla="*/ 974264 w 2397164"/>
              <a:gd name="connsiteY190" fmla="*/ 21226 h 2397164"/>
              <a:gd name="connsiteX191" fmla="*/ 1075984 w 2397164"/>
              <a:gd name="connsiteY191" fmla="*/ 5702 h 2397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2397164" h="2397164">
                <a:moveTo>
                  <a:pt x="1015378" y="2189643"/>
                </a:moveTo>
                <a:lnTo>
                  <a:pt x="1095470" y="2201867"/>
                </a:lnTo>
                <a:lnTo>
                  <a:pt x="1184920" y="2206383"/>
                </a:lnTo>
                <a:lnTo>
                  <a:pt x="1188901" y="2397164"/>
                </a:lnTo>
                <a:lnTo>
                  <a:pt x="1075984" y="2391463"/>
                </a:lnTo>
                <a:lnTo>
                  <a:pt x="974264" y="2375938"/>
                </a:lnTo>
                <a:close/>
                <a:moveTo>
                  <a:pt x="1381786" y="2189643"/>
                </a:moveTo>
                <a:lnTo>
                  <a:pt x="1422900" y="2375938"/>
                </a:lnTo>
                <a:lnTo>
                  <a:pt x="1321180" y="2391463"/>
                </a:lnTo>
                <a:lnTo>
                  <a:pt x="1208263" y="2397164"/>
                </a:lnTo>
                <a:lnTo>
                  <a:pt x="1212244" y="2206383"/>
                </a:lnTo>
                <a:lnTo>
                  <a:pt x="1301694" y="2201867"/>
                </a:lnTo>
                <a:close/>
                <a:moveTo>
                  <a:pt x="825515" y="2134952"/>
                </a:moveTo>
                <a:lnTo>
                  <a:pt x="898688" y="2161734"/>
                </a:lnTo>
                <a:lnTo>
                  <a:pt x="988489" y="2184824"/>
                </a:lnTo>
                <a:lnTo>
                  <a:pt x="955153" y="2372836"/>
                </a:lnTo>
                <a:lnTo>
                  <a:pt x="842015" y="2343745"/>
                </a:lnTo>
                <a:lnTo>
                  <a:pt x="748847" y="2309645"/>
                </a:lnTo>
                <a:close/>
                <a:moveTo>
                  <a:pt x="1571649" y="2134952"/>
                </a:moveTo>
                <a:lnTo>
                  <a:pt x="1648317" y="2309645"/>
                </a:lnTo>
                <a:lnTo>
                  <a:pt x="1555149" y="2343745"/>
                </a:lnTo>
                <a:lnTo>
                  <a:pt x="1442011" y="2372836"/>
                </a:lnTo>
                <a:lnTo>
                  <a:pt x="1408675" y="2184824"/>
                </a:lnTo>
                <a:lnTo>
                  <a:pt x="1498476" y="2161734"/>
                </a:lnTo>
                <a:close/>
                <a:moveTo>
                  <a:pt x="650030" y="2044137"/>
                </a:moveTo>
                <a:lnTo>
                  <a:pt x="717875" y="2085354"/>
                </a:lnTo>
                <a:lnTo>
                  <a:pt x="800092" y="2124960"/>
                </a:lnTo>
                <a:lnTo>
                  <a:pt x="730710" y="2302876"/>
                </a:lnTo>
                <a:lnTo>
                  <a:pt x="627033" y="2252932"/>
                </a:lnTo>
                <a:lnTo>
                  <a:pt x="540754" y="2200516"/>
                </a:lnTo>
                <a:close/>
                <a:moveTo>
                  <a:pt x="1747134" y="2044137"/>
                </a:moveTo>
                <a:lnTo>
                  <a:pt x="1856410" y="2200516"/>
                </a:lnTo>
                <a:lnTo>
                  <a:pt x="1770131" y="2252932"/>
                </a:lnTo>
                <a:lnTo>
                  <a:pt x="1666454" y="2302876"/>
                </a:lnTo>
                <a:lnTo>
                  <a:pt x="1597072" y="2124960"/>
                </a:lnTo>
                <a:lnTo>
                  <a:pt x="1679289" y="2085354"/>
                </a:lnTo>
                <a:close/>
                <a:moveTo>
                  <a:pt x="1901572" y="1920892"/>
                </a:moveTo>
                <a:lnTo>
                  <a:pt x="2039282" y="2052972"/>
                </a:lnTo>
                <a:lnTo>
                  <a:pt x="1961303" y="2123844"/>
                </a:lnTo>
                <a:lnTo>
                  <a:pt x="1872717" y="2190087"/>
                </a:lnTo>
                <a:lnTo>
                  <a:pt x="1769997" y="2029187"/>
                </a:lnTo>
                <a:lnTo>
                  <a:pt x="1840076" y="1976783"/>
                </a:lnTo>
                <a:close/>
                <a:moveTo>
                  <a:pt x="495592" y="1920892"/>
                </a:moveTo>
                <a:lnTo>
                  <a:pt x="557088" y="1976783"/>
                </a:lnTo>
                <a:lnTo>
                  <a:pt x="627167" y="2029187"/>
                </a:lnTo>
                <a:lnTo>
                  <a:pt x="524447" y="2190087"/>
                </a:lnTo>
                <a:lnTo>
                  <a:pt x="435861" y="2123844"/>
                </a:lnTo>
                <a:lnTo>
                  <a:pt x="357882" y="2052972"/>
                </a:lnTo>
                <a:close/>
                <a:moveTo>
                  <a:pt x="367977" y="1769997"/>
                </a:moveTo>
                <a:lnTo>
                  <a:pt x="420381" y="1840076"/>
                </a:lnTo>
                <a:lnTo>
                  <a:pt x="476273" y="1901572"/>
                </a:lnTo>
                <a:lnTo>
                  <a:pt x="344193" y="2039282"/>
                </a:lnTo>
                <a:lnTo>
                  <a:pt x="273320" y="1961303"/>
                </a:lnTo>
                <a:lnTo>
                  <a:pt x="207077" y="1872717"/>
                </a:lnTo>
                <a:close/>
                <a:moveTo>
                  <a:pt x="2029187" y="1769997"/>
                </a:moveTo>
                <a:lnTo>
                  <a:pt x="2190087" y="1872717"/>
                </a:lnTo>
                <a:lnTo>
                  <a:pt x="2123844" y="1961303"/>
                </a:lnTo>
                <a:lnTo>
                  <a:pt x="2052971" y="2039282"/>
                </a:lnTo>
                <a:lnTo>
                  <a:pt x="1920892" y="1901572"/>
                </a:lnTo>
                <a:lnTo>
                  <a:pt x="1976783" y="1840076"/>
                </a:lnTo>
                <a:close/>
                <a:moveTo>
                  <a:pt x="2124959" y="1597072"/>
                </a:moveTo>
                <a:lnTo>
                  <a:pt x="2302875" y="1666454"/>
                </a:lnTo>
                <a:lnTo>
                  <a:pt x="2252932" y="1770131"/>
                </a:lnTo>
                <a:lnTo>
                  <a:pt x="2200516" y="1856410"/>
                </a:lnTo>
                <a:lnTo>
                  <a:pt x="2044137" y="1747134"/>
                </a:lnTo>
                <a:lnTo>
                  <a:pt x="2085354" y="1679289"/>
                </a:lnTo>
                <a:close/>
                <a:moveTo>
                  <a:pt x="272205" y="1597072"/>
                </a:moveTo>
                <a:lnTo>
                  <a:pt x="311811" y="1679289"/>
                </a:lnTo>
                <a:lnTo>
                  <a:pt x="353027" y="1747134"/>
                </a:lnTo>
                <a:lnTo>
                  <a:pt x="196648" y="1856410"/>
                </a:lnTo>
                <a:lnTo>
                  <a:pt x="144232" y="1770131"/>
                </a:lnTo>
                <a:lnTo>
                  <a:pt x="94289" y="1666454"/>
                </a:lnTo>
                <a:close/>
                <a:moveTo>
                  <a:pt x="2184823" y="1408676"/>
                </a:moveTo>
                <a:lnTo>
                  <a:pt x="2372836" y="1442012"/>
                </a:lnTo>
                <a:lnTo>
                  <a:pt x="2343745" y="1555149"/>
                </a:lnTo>
                <a:lnTo>
                  <a:pt x="2309645" y="1648318"/>
                </a:lnTo>
                <a:lnTo>
                  <a:pt x="2134952" y="1571650"/>
                </a:lnTo>
                <a:lnTo>
                  <a:pt x="2161733" y="1498477"/>
                </a:lnTo>
                <a:close/>
                <a:moveTo>
                  <a:pt x="212341" y="1408676"/>
                </a:moveTo>
                <a:lnTo>
                  <a:pt x="235431" y="1498477"/>
                </a:lnTo>
                <a:lnTo>
                  <a:pt x="262213" y="1571650"/>
                </a:lnTo>
                <a:lnTo>
                  <a:pt x="87519" y="1648318"/>
                </a:lnTo>
                <a:lnTo>
                  <a:pt x="53419" y="1555149"/>
                </a:lnTo>
                <a:lnTo>
                  <a:pt x="24328" y="1442012"/>
                </a:lnTo>
                <a:close/>
                <a:moveTo>
                  <a:pt x="2397164" y="1208263"/>
                </a:moveTo>
                <a:lnTo>
                  <a:pt x="2391462" y="1321180"/>
                </a:lnTo>
                <a:lnTo>
                  <a:pt x="2375938" y="1422900"/>
                </a:lnTo>
                <a:lnTo>
                  <a:pt x="2189643" y="1381786"/>
                </a:lnTo>
                <a:lnTo>
                  <a:pt x="2201866" y="1301695"/>
                </a:lnTo>
                <a:lnTo>
                  <a:pt x="2206383" y="1212244"/>
                </a:lnTo>
                <a:close/>
                <a:moveTo>
                  <a:pt x="0" y="1208263"/>
                </a:moveTo>
                <a:lnTo>
                  <a:pt x="190781" y="1212244"/>
                </a:lnTo>
                <a:lnTo>
                  <a:pt x="195298" y="1301695"/>
                </a:lnTo>
                <a:lnTo>
                  <a:pt x="207521" y="1381786"/>
                </a:lnTo>
                <a:lnTo>
                  <a:pt x="21226" y="1422900"/>
                </a:lnTo>
                <a:lnTo>
                  <a:pt x="5702" y="1321180"/>
                </a:lnTo>
                <a:close/>
                <a:moveTo>
                  <a:pt x="2375938" y="974264"/>
                </a:moveTo>
                <a:lnTo>
                  <a:pt x="2391462" y="1075984"/>
                </a:lnTo>
                <a:lnTo>
                  <a:pt x="2397164" y="1188902"/>
                </a:lnTo>
                <a:lnTo>
                  <a:pt x="2206383" y="1184920"/>
                </a:lnTo>
                <a:lnTo>
                  <a:pt x="2201866" y="1095470"/>
                </a:lnTo>
                <a:lnTo>
                  <a:pt x="2189643" y="1015379"/>
                </a:lnTo>
                <a:close/>
                <a:moveTo>
                  <a:pt x="21226" y="974264"/>
                </a:moveTo>
                <a:lnTo>
                  <a:pt x="207521" y="1015379"/>
                </a:lnTo>
                <a:lnTo>
                  <a:pt x="195298" y="1095470"/>
                </a:lnTo>
                <a:lnTo>
                  <a:pt x="190781" y="1184920"/>
                </a:lnTo>
                <a:lnTo>
                  <a:pt x="0" y="1188902"/>
                </a:lnTo>
                <a:lnTo>
                  <a:pt x="5702" y="1075984"/>
                </a:lnTo>
                <a:close/>
                <a:moveTo>
                  <a:pt x="2309645" y="748847"/>
                </a:moveTo>
                <a:lnTo>
                  <a:pt x="2343745" y="842015"/>
                </a:lnTo>
                <a:lnTo>
                  <a:pt x="2372836" y="955153"/>
                </a:lnTo>
                <a:lnTo>
                  <a:pt x="2184823" y="988489"/>
                </a:lnTo>
                <a:lnTo>
                  <a:pt x="2161733" y="898688"/>
                </a:lnTo>
                <a:lnTo>
                  <a:pt x="2134952" y="825515"/>
                </a:lnTo>
                <a:close/>
                <a:moveTo>
                  <a:pt x="87519" y="748847"/>
                </a:moveTo>
                <a:lnTo>
                  <a:pt x="262213" y="825515"/>
                </a:lnTo>
                <a:lnTo>
                  <a:pt x="235431" y="898688"/>
                </a:lnTo>
                <a:lnTo>
                  <a:pt x="212341" y="988489"/>
                </a:lnTo>
                <a:lnTo>
                  <a:pt x="24328" y="955153"/>
                </a:lnTo>
                <a:lnTo>
                  <a:pt x="53419" y="842015"/>
                </a:lnTo>
                <a:close/>
                <a:moveTo>
                  <a:pt x="2200516" y="540755"/>
                </a:moveTo>
                <a:lnTo>
                  <a:pt x="2252932" y="627034"/>
                </a:lnTo>
                <a:lnTo>
                  <a:pt x="2302875" y="730710"/>
                </a:lnTo>
                <a:lnTo>
                  <a:pt x="2124959" y="800092"/>
                </a:lnTo>
                <a:lnTo>
                  <a:pt x="2085354" y="717876"/>
                </a:lnTo>
                <a:lnTo>
                  <a:pt x="2044137" y="650031"/>
                </a:lnTo>
                <a:close/>
                <a:moveTo>
                  <a:pt x="196648" y="540755"/>
                </a:moveTo>
                <a:lnTo>
                  <a:pt x="353027" y="650031"/>
                </a:lnTo>
                <a:lnTo>
                  <a:pt x="311811" y="717876"/>
                </a:lnTo>
                <a:lnTo>
                  <a:pt x="272205" y="800092"/>
                </a:lnTo>
                <a:lnTo>
                  <a:pt x="94289" y="730710"/>
                </a:lnTo>
                <a:lnTo>
                  <a:pt x="144232" y="627034"/>
                </a:lnTo>
                <a:close/>
                <a:moveTo>
                  <a:pt x="2052971" y="357883"/>
                </a:moveTo>
                <a:lnTo>
                  <a:pt x="2123844" y="435862"/>
                </a:lnTo>
                <a:lnTo>
                  <a:pt x="2190087" y="524447"/>
                </a:lnTo>
                <a:lnTo>
                  <a:pt x="2029187" y="627167"/>
                </a:lnTo>
                <a:lnTo>
                  <a:pt x="1976783" y="557088"/>
                </a:lnTo>
                <a:lnTo>
                  <a:pt x="1920892" y="495593"/>
                </a:lnTo>
                <a:close/>
                <a:moveTo>
                  <a:pt x="344193" y="357883"/>
                </a:moveTo>
                <a:lnTo>
                  <a:pt x="476273" y="495593"/>
                </a:lnTo>
                <a:lnTo>
                  <a:pt x="420381" y="557088"/>
                </a:lnTo>
                <a:lnTo>
                  <a:pt x="367977" y="627167"/>
                </a:lnTo>
                <a:lnTo>
                  <a:pt x="207077" y="524447"/>
                </a:lnTo>
                <a:lnTo>
                  <a:pt x="273320" y="435862"/>
                </a:lnTo>
                <a:close/>
                <a:moveTo>
                  <a:pt x="1872717" y="207078"/>
                </a:moveTo>
                <a:lnTo>
                  <a:pt x="1961303" y="273321"/>
                </a:lnTo>
                <a:lnTo>
                  <a:pt x="2039282" y="344193"/>
                </a:lnTo>
                <a:lnTo>
                  <a:pt x="1901572" y="476273"/>
                </a:lnTo>
                <a:lnTo>
                  <a:pt x="1840076" y="420382"/>
                </a:lnTo>
                <a:lnTo>
                  <a:pt x="1769997" y="367978"/>
                </a:lnTo>
                <a:close/>
                <a:moveTo>
                  <a:pt x="524447" y="207078"/>
                </a:moveTo>
                <a:lnTo>
                  <a:pt x="627167" y="367978"/>
                </a:lnTo>
                <a:lnTo>
                  <a:pt x="557088" y="420382"/>
                </a:lnTo>
                <a:lnTo>
                  <a:pt x="495592" y="476273"/>
                </a:lnTo>
                <a:lnTo>
                  <a:pt x="357882" y="344193"/>
                </a:lnTo>
                <a:lnTo>
                  <a:pt x="435861" y="273321"/>
                </a:lnTo>
                <a:close/>
                <a:moveTo>
                  <a:pt x="1666454" y="94289"/>
                </a:moveTo>
                <a:lnTo>
                  <a:pt x="1770131" y="144233"/>
                </a:lnTo>
                <a:lnTo>
                  <a:pt x="1856410" y="196648"/>
                </a:lnTo>
                <a:lnTo>
                  <a:pt x="1747134" y="353028"/>
                </a:lnTo>
                <a:lnTo>
                  <a:pt x="1679289" y="311811"/>
                </a:lnTo>
                <a:lnTo>
                  <a:pt x="1597072" y="272205"/>
                </a:lnTo>
                <a:close/>
                <a:moveTo>
                  <a:pt x="730710" y="94289"/>
                </a:moveTo>
                <a:lnTo>
                  <a:pt x="800092" y="272205"/>
                </a:lnTo>
                <a:lnTo>
                  <a:pt x="717875" y="311811"/>
                </a:lnTo>
                <a:lnTo>
                  <a:pt x="650030" y="353028"/>
                </a:lnTo>
                <a:lnTo>
                  <a:pt x="540754" y="196648"/>
                </a:lnTo>
                <a:lnTo>
                  <a:pt x="627033" y="144233"/>
                </a:lnTo>
                <a:close/>
                <a:moveTo>
                  <a:pt x="1442011" y="24328"/>
                </a:moveTo>
                <a:lnTo>
                  <a:pt x="1555149" y="53419"/>
                </a:lnTo>
                <a:lnTo>
                  <a:pt x="1648317" y="87519"/>
                </a:lnTo>
                <a:lnTo>
                  <a:pt x="1571649" y="262213"/>
                </a:lnTo>
                <a:lnTo>
                  <a:pt x="1498476" y="235431"/>
                </a:lnTo>
                <a:lnTo>
                  <a:pt x="1408675" y="212341"/>
                </a:lnTo>
                <a:close/>
                <a:moveTo>
                  <a:pt x="955153" y="24328"/>
                </a:moveTo>
                <a:lnTo>
                  <a:pt x="988489" y="212341"/>
                </a:lnTo>
                <a:lnTo>
                  <a:pt x="898688" y="235431"/>
                </a:lnTo>
                <a:lnTo>
                  <a:pt x="825515" y="262213"/>
                </a:lnTo>
                <a:lnTo>
                  <a:pt x="748847" y="87519"/>
                </a:lnTo>
                <a:lnTo>
                  <a:pt x="842015" y="53419"/>
                </a:lnTo>
                <a:close/>
                <a:moveTo>
                  <a:pt x="1208263" y="0"/>
                </a:moveTo>
                <a:lnTo>
                  <a:pt x="1321180" y="5702"/>
                </a:lnTo>
                <a:lnTo>
                  <a:pt x="1422900" y="21226"/>
                </a:lnTo>
                <a:lnTo>
                  <a:pt x="1381786" y="207521"/>
                </a:lnTo>
                <a:lnTo>
                  <a:pt x="1301694" y="195298"/>
                </a:lnTo>
                <a:lnTo>
                  <a:pt x="1212244" y="190781"/>
                </a:lnTo>
                <a:close/>
                <a:moveTo>
                  <a:pt x="1188901" y="0"/>
                </a:moveTo>
                <a:lnTo>
                  <a:pt x="1184920" y="190781"/>
                </a:lnTo>
                <a:lnTo>
                  <a:pt x="1095470" y="195298"/>
                </a:lnTo>
                <a:lnTo>
                  <a:pt x="1015378" y="207521"/>
                </a:lnTo>
                <a:lnTo>
                  <a:pt x="974264" y="21226"/>
                </a:lnTo>
                <a:lnTo>
                  <a:pt x="1075984" y="570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F406175A-2536-62E8-F115-420D68C755E6}"/>
              </a:ext>
            </a:extLst>
          </p:cNvPr>
          <p:cNvSpPr/>
          <p:nvPr/>
        </p:nvSpPr>
        <p:spPr>
          <a:xfrm>
            <a:off x="4189357" y="4767162"/>
            <a:ext cx="1534428" cy="1533478"/>
          </a:xfrm>
          <a:custGeom>
            <a:avLst/>
            <a:gdLst>
              <a:gd name="connsiteX0" fmla="*/ 613868 w 2398142"/>
              <a:gd name="connsiteY0" fmla="*/ 2000600 h 2396658"/>
              <a:gd name="connsiteX1" fmla="*/ 642308 w 2398142"/>
              <a:gd name="connsiteY1" fmla="*/ 2024065 h 2396658"/>
              <a:gd name="connsiteX2" fmla="*/ 1097256 w 2398142"/>
              <a:gd name="connsiteY2" fmla="*/ 2188992 h 2396658"/>
              <a:gd name="connsiteX3" fmla="*/ 1177321 w 2398142"/>
              <a:gd name="connsiteY3" fmla="*/ 2193035 h 2396658"/>
              <a:gd name="connsiteX4" fmla="*/ 1184378 w 2398142"/>
              <a:gd name="connsiteY4" fmla="*/ 2396658 h 2396658"/>
              <a:gd name="connsiteX5" fmla="*/ 1076473 w 2398142"/>
              <a:gd name="connsiteY5" fmla="*/ 2391210 h 2396658"/>
              <a:gd name="connsiteX6" fmla="*/ 528659 w 2398142"/>
              <a:gd name="connsiteY6" fmla="*/ 2192618 h 2396658"/>
              <a:gd name="connsiteX7" fmla="*/ 484053 w 2398142"/>
              <a:gd name="connsiteY7" fmla="*/ 2159262 h 2396658"/>
              <a:gd name="connsiteX8" fmla="*/ 1784275 w 2398142"/>
              <a:gd name="connsiteY8" fmla="*/ 2000600 h 2396658"/>
              <a:gd name="connsiteX9" fmla="*/ 1914090 w 2398142"/>
              <a:gd name="connsiteY9" fmla="*/ 2159262 h 2396658"/>
              <a:gd name="connsiteX10" fmla="*/ 1869483 w 2398142"/>
              <a:gd name="connsiteY10" fmla="*/ 2192618 h 2396658"/>
              <a:gd name="connsiteX11" fmla="*/ 1321669 w 2398142"/>
              <a:gd name="connsiteY11" fmla="*/ 2391210 h 2396658"/>
              <a:gd name="connsiteX12" fmla="*/ 1213764 w 2398142"/>
              <a:gd name="connsiteY12" fmla="*/ 2396658 h 2396658"/>
              <a:gd name="connsiteX13" fmla="*/ 1220821 w 2398142"/>
              <a:gd name="connsiteY13" fmla="*/ 2193035 h 2396658"/>
              <a:gd name="connsiteX14" fmla="*/ 1300886 w 2398142"/>
              <a:gd name="connsiteY14" fmla="*/ 2188992 h 2396658"/>
              <a:gd name="connsiteX15" fmla="*/ 1755835 w 2398142"/>
              <a:gd name="connsiteY15" fmla="*/ 2024065 h 2396658"/>
              <a:gd name="connsiteX16" fmla="*/ 254949 w 2398142"/>
              <a:gd name="connsiteY16" fmla="*/ 1513336 h 2396658"/>
              <a:gd name="connsiteX17" fmla="*/ 281522 w 2398142"/>
              <a:gd name="connsiteY17" fmla="*/ 1585941 h 2396658"/>
              <a:gd name="connsiteX18" fmla="*/ 494932 w 2398142"/>
              <a:gd name="connsiteY18" fmla="*/ 1902469 h 2396658"/>
              <a:gd name="connsiteX19" fmla="*/ 579816 w 2398142"/>
              <a:gd name="connsiteY19" fmla="*/ 1972505 h 2396658"/>
              <a:gd name="connsiteX20" fmla="*/ 459749 w 2398142"/>
              <a:gd name="connsiteY20" fmla="*/ 2141088 h 2396658"/>
              <a:gd name="connsiteX21" fmla="*/ 436350 w 2398142"/>
              <a:gd name="connsiteY21" fmla="*/ 2123591 h 2396658"/>
              <a:gd name="connsiteX22" fmla="*/ 94229 w 2398142"/>
              <a:gd name="connsiteY22" fmla="*/ 1665062 h 2396658"/>
              <a:gd name="connsiteX23" fmla="*/ 58455 w 2398142"/>
              <a:gd name="connsiteY23" fmla="*/ 1567318 h 2396658"/>
              <a:gd name="connsiteX24" fmla="*/ 2143194 w 2398142"/>
              <a:gd name="connsiteY24" fmla="*/ 1513336 h 2396658"/>
              <a:gd name="connsiteX25" fmla="*/ 2339688 w 2398142"/>
              <a:gd name="connsiteY25" fmla="*/ 1567318 h 2396658"/>
              <a:gd name="connsiteX26" fmla="*/ 2303913 w 2398142"/>
              <a:gd name="connsiteY26" fmla="*/ 1665062 h 2396658"/>
              <a:gd name="connsiteX27" fmla="*/ 1961792 w 2398142"/>
              <a:gd name="connsiteY27" fmla="*/ 2123591 h 2396658"/>
              <a:gd name="connsiteX28" fmla="*/ 1938394 w 2398142"/>
              <a:gd name="connsiteY28" fmla="*/ 2141087 h 2396658"/>
              <a:gd name="connsiteX29" fmla="*/ 1818326 w 2398142"/>
              <a:gd name="connsiteY29" fmla="*/ 1972505 h 2396658"/>
              <a:gd name="connsiteX30" fmla="*/ 1903211 w 2398142"/>
              <a:gd name="connsiteY30" fmla="*/ 1902469 h 2396658"/>
              <a:gd name="connsiteX31" fmla="*/ 2116620 w 2398142"/>
              <a:gd name="connsiteY31" fmla="*/ 1585941 h 2396658"/>
              <a:gd name="connsiteX32" fmla="*/ 2348818 w 2398142"/>
              <a:gd name="connsiteY32" fmla="*/ 859589 h 2396658"/>
              <a:gd name="connsiteX33" fmla="*/ 2373781 w 2398142"/>
              <a:gd name="connsiteY33" fmla="*/ 956675 h 2396658"/>
              <a:gd name="connsiteX34" fmla="*/ 2398142 w 2398142"/>
              <a:gd name="connsiteY34" fmla="*/ 1198329 h 2396658"/>
              <a:gd name="connsiteX35" fmla="*/ 2373781 w 2398142"/>
              <a:gd name="connsiteY35" fmla="*/ 1439984 h 2396658"/>
              <a:gd name="connsiteX36" fmla="*/ 2348818 w 2398142"/>
              <a:gd name="connsiteY36" fmla="*/ 1537069 h 2396658"/>
              <a:gd name="connsiteX37" fmla="*/ 2156188 w 2398142"/>
              <a:gd name="connsiteY37" fmla="*/ 1470795 h 2396658"/>
              <a:gd name="connsiteX38" fmla="*/ 2174644 w 2398142"/>
              <a:gd name="connsiteY38" fmla="*/ 1399018 h 2396658"/>
              <a:gd name="connsiteX39" fmla="*/ 2194875 w 2398142"/>
              <a:gd name="connsiteY39" fmla="*/ 1198329 h 2396658"/>
              <a:gd name="connsiteX40" fmla="*/ 2174644 w 2398142"/>
              <a:gd name="connsiteY40" fmla="*/ 997640 h 2396658"/>
              <a:gd name="connsiteX41" fmla="*/ 2156188 w 2398142"/>
              <a:gd name="connsiteY41" fmla="*/ 925864 h 2396658"/>
              <a:gd name="connsiteX42" fmla="*/ 49324 w 2398142"/>
              <a:gd name="connsiteY42" fmla="*/ 859589 h 2396658"/>
              <a:gd name="connsiteX43" fmla="*/ 241954 w 2398142"/>
              <a:gd name="connsiteY43" fmla="*/ 925864 h 2396658"/>
              <a:gd name="connsiteX44" fmla="*/ 223498 w 2398142"/>
              <a:gd name="connsiteY44" fmla="*/ 997640 h 2396658"/>
              <a:gd name="connsiteX45" fmla="*/ 203267 w 2398142"/>
              <a:gd name="connsiteY45" fmla="*/ 1198329 h 2396658"/>
              <a:gd name="connsiteX46" fmla="*/ 223498 w 2398142"/>
              <a:gd name="connsiteY46" fmla="*/ 1399018 h 2396658"/>
              <a:gd name="connsiteX47" fmla="*/ 241954 w 2398142"/>
              <a:gd name="connsiteY47" fmla="*/ 1470795 h 2396658"/>
              <a:gd name="connsiteX48" fmla="*/ 49324 w 2398142"/>
              <a:gd name="connsiteY48" fmla="*/ 1537069 h 2396658"/>
              <a:gd name="connsiteX49" fmla="*/ 24361 w 2398142"/>
              <a:gd name="connsiteY49" fmla="*/ 1439984 h 2396658"/>
              <a:gd name="connsiteX50" fmla="*/ 0 w 2398142"/>
              <a:gd name="connsiteY50" fmla="*/ 1198329 h 2396658"/>
              <a:gd name="connsiteX51" fmla="*/ 24361 w 2398142"/>
              <a:gd name="connsiteY51" fmla="*/ 956675 h 2396658"/>
              <a:gd name="connsiteX52" fmla="*/ 1938394 w 2398142"/>
              <a:gd name="connsiteY52" fmla="*/ 255571 h 2396658"/>
              <a:gd name="connsiteX53" fmla="*/ 1961792 w 2398142"/>
              <a:gd name="connsiteY53" fmla="*/ 273068 h 2396658"/>
              <a:gd name="connsiteX54" fmla="*/ 2303913 w 2398142"/>
              <a:gd name="connsiteY54" fmla="*/ 731597 h 2396658"/>
              <a:gd name="connsiteX55" fmla="*/ 2339688 w 2398142"/>
              <a:gd name="connsiteY55" fmla="*/ 829340 h 2396658"/>
              <a:gd name="connsiteX56" fmla="*/ 2143194 w 2398142"/>
              <a:gd name="connsiteY56" fmla="*/ 883323 h 2396658"/>
              <a:gd name="connsiteX57" fmla="*/ 2116620 w 2398142"/>
              <a:gd name="connsiteY57" fmla="*/ 810718 h 2396658"/>
              <a:gd name="connsiteX58" fmla="*/ 1903211 w 2398142"/>
              <a:gd name="connsiteY58" fmla="*/ 494190 h 2396658"/>
              <a:gd name="connsiteX59" fmla="*/ 1818326 w 2398142"/>
              <a:gd name="connsiteY59" fmla="*/ 424153 h 2396658"/>
              <a:gd name="connsiteX60" fmla="*/ 459749 w 2398142"/>
              <a:gd name="connsiteY60" fmla="*/ 255571 h 2396658"/>
              <a:gd name="connsiteX61" fmla="*/ 579816 w 2398142"/>
              <a:gd name="connsiteY61" fmla="*/ 424153 h 2396658"/>
              <a:gd name="connsiteX62" fmla="*/ 494932 w 2398142"/>
              <a:gd name="connsiteY62" fmla="*/ 494190 h 2396658"/>
              <a:gd name="connsiteX63" fmla="*/ 281522 w 2398142"/>
              <a:gd name="connsiteY63" fmla="*/ 810718 h 2396658"/>
              <a:gd name="connsiteX64" fmla="*/ 254949 w 2398142"/>
              <a:gd name="connsiteY64" fmla="*/ 883323 h 2396658"/>
              <a:gd name="connsiteX65" fmla="*/ 58454 w 2398142"/>
              <a:gd name="connsiteY65" fmla="*/ 829340 h 2396658"/>
              <a:gd name="connsiteX66" fmla="*/ 94229 w 2398142"/>
              <a:gd name="connsiteY66" fmla="*/ 731597 h 2396658"/>
              <a:gd name="connsiteX67" fmla="*/ 436350 w 2398142"/>
              <a:gd name="connsiteY67" fmla="*/ 273068 h 2396658"/>
              <a:gd name="connsiteX68" fmla="*/ 1213764 w 2398142"/>
              <a:gd name="connsiteY68" fmla="*/ 0 h 2396658"/>
              <a:gd name="connsiteX69" fmla="*/ 1321669 w 2398142"/>
              <a:gd name="connsiteY69" fmla="*/ 5449 h 2396658"/>
              <a:gd name="connsiteX70" fmla="*/ 1869483 w 2398142"/>
              <a:gd name="connsiteY70" fmla="*/ 204041 h 2396658"/>
              <a:gd name="connsiteX71" fmla="*/ 1914090 w 2398142"/>
              <a:gd name="connsiteY71" fmla="*/ 237397 h 2396658"/>
              <a:gd name="connsiteX72" fmla="*/ 1784275 w 2398142"/>
              <a:gd name="connsiteY72" fmla="*/ 396059 h 2396658"/>
              <a:gd name="connsiteX73" fmla="*/ 1755835 w 2398142"/>
              <a:gd name="connsiteY73" fmla="*/ 372593 h 2396658"/>
              <a:gd name="connsiteX74" fmla="*/ 1300886 w 2398142"/>
              <a:gd name="connsiteY74" fmla="*/ 207667 h 2396658"/>
              <a:gd name="connsiteX75" fmla="*/ 1220821 w 2398142"/>
              <a:gd name="connsiteY75" fmla="*/ 203624 h 2396658"/>
              <a:gd name="connsiteX76" fmla="*/ 1184378 w 2398142"/>
              <a:gd name="connsiteY76" fmla="*/ 0 h 2396658"/>
              <a:gd name="connsiteX77" fmla="*/ 1177321 w 2398142"/>
              <a:gd name="connsiteY77" fmla="*/ 203624 h 2396658"/>
              <a:gd name="connsiteX78" fmla="*/ 1097256 w 2398142"/>
              <a:gd name="connsiteY78" fmla="*/ 207667 h 2396658"/>
              <a:gd name="connsiteX79" fmla="*/ 642308 w 2398142"/>
              <a:gd name="connsiteY79" fmla="*/ 372593 h 2396658"/>
              <a:gd name="connsiteX80" fmla="*/ 613868 w 2398142"/>
              <a:gd name="connsiteY80" fmla="*/ 396059 h 2396658"/>
              <a:gd name="connsiteX81" fmla="*/ 484053 w 2398142"/>
              <a:gd name="connsiteY81" fmla="*/ 237397 h 2396658"/>
              <a:gd name="connsiteX82" fmla="*/ 528659 w 2398142"/>
              <a:gd name="connsiteY82" fmla="*/ 204041 h 2396658"/>
              <a:gd name="connsiteX83" fmla="*/ 1076473 w 2398142"/>
              <a:gd name="connsiteY83" fmla="*/ 5449 h 2396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398142" h="2396658">
                <a:moveTo>
                  <a:pt x="613868" y="2000600"/>
                </a:moveTo>
                <a:lnTo>
                  <a:pt x="642308" y="2024065"/>
                </a:lnTo>
                <a:cubicBezTo>
                  <a:pt x="774751" y="2113542"/>
                  <a:pt x="929876" y="2171994"/>
                  <a:pt x="1097256" y="2188992"/>
                </a:cubicBezTo>
                <a:lnTo>
                  <a:pt x="1177321" y="2193035"/>
                </a:lnTo>
                <a:lnTo>
                  <a:pt x="1184378" y="2396658"/>
                </a:lnTo>
                <a:lnTo>
                  <a:pt x="1076473" y="2391210"/>
                </a:lnTo>
                <a:cubicBezTo>
                  <a:pt x="874927" y="2370741"/>
                  <a:pt x="688137" y="2300359"/>
                  <a:pt x="528659" y="2192618"/>
                </a:cubicBezTo>
                <a:lnTo>
                  <a:pt x="484053" y="2159262"/>
                </a:lnTo>
                <a:close/>
                <a:moveTo>
                  <a:pt x="1784275" y="2000600"/>
                </a:moveTo>
                <a:lnTo>
                  <a:pt x="1914090" y="2159262"/>
                </a:lnTo>
                <a:lnTo>
                  <a:pt x="1869483" y="2192618"/>
                </a:lnTo>
                <a:cubicBezTo>
                  <a:pt x="1710006" y="2300359"/>
                  <a:pt x="1523216" y="2370741"/>
                  <a:pt x="1321669" y="2391210"/>
                </a:cubicBezTo>
                <a:lnTo>
                  <a:pt x="1213764" y="2396658"/>
                </a:lnTo>
                <a:lnTo>
                  <a:pt x="1220821" y="2193035"/>
                </a:lnTo>
                <a:lnTo>
                  <a:pt x="1300886" y="2188992"/>
                </a:lnTo>
                <a:cubicBezTo>
                  <a:pt x="1468266" y="2171994"/>
                  <a:pt x="1623392" y="2113542"/>
                  <a:pt x="1755835" y="2024065"/>
                </a:cubicBezTo>
                <a:close/>
                <a:moveTo>
                  <a:pt x="254949" y="1513336"/>
                </a:moveTo>
                <a:lnTo>
                  <a:pt x="281522" y="1585941"/>
                </a:lnTo>
                <a:cubicBezTo>
                  <a:pt x="331913" y="1705077"/>
                  <a:pt x="404829" y="1812366"/>
                  <a:pt x="494932" y="1902469"/>
                </a:cubicBezTo>
                <a:lnTo>
                  <a:pt x="579816" y="1972505"/>
                </a:lnTo>
                <a:lnTo>
                  <a:pt x="459749" y="2141088"/>
                </a:lnTo>
                <a:lnTo>
                  <a:pt x="436350" y="2123591"/>
                </a:lnTo>
                <a:cubicBezTo>
                  <a:pt x="288300" y="2001409"/>
                  <a:pt x="170074" y="1844381"/>
                  <a:pt x="94229" y="1665062"/>
                </a:cubicBezTo>
                <a:lnTo>
                  <a:pt x="58455" y="1567318"/>
                </a:lnTo>
                <a:close/>
                <a:moveTo>
                  <a:pt x="2143194" y="1513336"/>
                </a:moveTo>
                <a:lnTo>
                  <a:pt x="2339688" y="1567318"/>
                </a:lnTo>
                <a:lnTo>
                  <a:pt x="2303913" y="1665062"/>
                </a:lnTo>
                <a:cubicBezTo>
                  <a:pt x="2228068" y="1844381"/>
                  <a:pt x="2109842" y="2001409"/>
                  <a:pt x="1961792" y="2123591"/>
                </a:cubicBezTo>
                <a:lnTo>
                  <a:pt x="1938394" y="2141087"/>
                </a:lnTo>
                <a:lnTo>
                  <a:pt x="1818326" y="1972505"/>
                </a:lnTo>
                <a:lnTo>
                  <a:pt x="1903211" y="1902469"/>
                </a:lnTo>
                <a:cubicBezTo>
                  <a:pt x="1993313" y="1812366"/>
                  <a:pt x="2066230" y="1705077"/>
                  <a:pt x="2116620" y="1585941"/>
                </a:cubicBezTo>
                <a:close/>
                <a:moveTo>
                  <a:pt x="2348818" y="859589"/>
                </a:moveTo>
                <a:lnTo>
                  <a:pt x="2373781" y="956675"/>
                </a:lnTo>
                <a:cubicBezTo>
                  <a:pt x="2389754" y="1034731"/>
                  <a:pt x="2398142" y="1115551"/>
                  <a:pt x="2398142" y="1198329"/>
                </a:cubicBezTo>
                <a:cubicBezTo>
                  <a:pt x="2398142" y="1281108"/>
                  <a:pt x="2389754" y="1361927"/>
                  <a:pt x="2373781" y="1439984"/>
                </a:cubicBezTo>
                <a:lnTo>
                  <a:pt x="2348818" y="1537069"/>
                </a:lnTo>
                <a:lnTo>
                  <a:pt x="2156188" y="1470795"/>
                </a:lnTo>
                <a:lnTo>
                  <a:pt x="2174644" y="1399018"/>
                </a:lnTo>
                <a:cubicBezTo>
                  <a:pt x="2187909" y="1334194"/>
                  <a:pt x="2194875" y="1267075"/>
                  <a:pt x="2194875" y="1198329"/>
                </a:cubicBezTo>
                <a:cubicBezTo>
                  <a:pt x="2194875" y="1129583"/>
                  <a:pt x="2187909" y="1062465"/>
                  <a:pt x="2174644" y="997640"/>
                </a:cubicBezTo>
                <a:lnTo>
                  <a:pt x="2156188" y="925864"/>
                </a:lnTo>
                <a:close/>
                <a:moveTo>
                  <a:pt x="49324" y="859589"/>
                </a:moveTo>
                <a:lnTo>
                  <a:pt x="241954" y="925864"/>
                </a:lnTo>
                <a:lnTo>
                  <a:pt x="223498" y="997640"/>
                </a:lnTo>
                <a:cubicBezTo>
                  <a:pt x="210233" y="1062465"/>
                  <a:pt x="203267" y="1129583"/>
                  <a:pt x="203267" y="1198329"/>
                </a:cubicBezTo>
                <a:cubicBezTo>
                  <a:pt x="203267" y="1267075"/>
                  <a:pt x="210233" y="1334194"/>
                  <a:pt x="223498" y="1399018"/>
                </a:cubicBezTo>
                <a:lnTo>
                  <a:pt x="241954" y="1470795"/>
                </a:lnTo>
                <a:lnTo>
                  <a:pt x="49324" y="1537069"/>
                </a:lnTo>
                <a:lnTo>
                  <a:pt x="24361" y="1439984"/>
                </a:lnTo>
                <a:cubicBezTo>
                  <a:pt x="8388" y="1361927"/>
                  <a:pt x="0" y="1281108"/>
                  <a:pt x="0" y="1198329"/>
                </a:cubicBezTo>
                <a:cubicBezTo>
                  <a:pt x="0" y="1115551"/>
                  <a:pt x="8388" y="1034731"/>
                  <a:pt x="24361" y="956675"/>
                </a:cubicBezTo>
                <a:close/>
                <a:moveTo>
                  <a:pt x="1938394" y="255571"/>
                </a:moveTo>
                <a:lnTo>
                  <a:pt x="1961792" y="273068"/>
                </a:lnTo>
                <a:cubicBezTo>
                  <a:pt x="2109842" y="395249"/>
                  <a:pt x="2228068" y="552278"/>
                  <a:pt x="2303913" y="731597"/>
                </a:cubicBezTo>
                <a:lnTo>
                  <a:pt x="2339688" y="829340"/>
                </a:lnTo>
                <a:lnTo>
                  <a:pt x="2143194" y="883323"/>
                </a:lnTo>
                <a:lnTo>
                  <a:pt x="2116620" y="810718"/>
                </a:lnTo>
                <a:cubicBezTo>
                  <a:pt x="2066230" y="691581"/>
                  <a:pt x="1993313" y="584292"/>
                  <a:pt x="1903211" y="494190"/>
                </a:cubicBezTo>
                <a:lnTo>
                  <a:pt x="1818326" y="424153"/>
                </a:lnTo>
                <a:close/>
                <a:moveTo>
                  <a:pt x="459749" y="255571"/>
                </a:moveTo>
                <a:lnTo>
                  <a:pt x="579816" y="424153"/>
                </a:lnTo>
                <a:lnTo>
                  <a:pt x="494932" y="494190"/>
                </a:lnTo>
                <a:cubicBezTo>
                  <a:pt x="404829" y="584292"/>
                  <a:pt x="331913" y="691581"/>
                  <a:pt x="281522" y="810718"/>
                </a:cubicBezTo>
                <a:lnTo>
                  <a:pt x="254949" y="883323"/>
                </a:lnTo>
                <a:lnTo>
                  <a:pt x="58454" y="829340"/>
                </a:lnTo>
                <a:lnTo>
                  <a:pt x="94229" y="731597"/>
                </a:lnTo>
                <a:cubicBezTo>
                  <a:pt x="170074" y="552278"/>
                  <a:pt x="288300" y="395249"/>
                  <a:pt x="436350" y="273068"/>
                </a:cubicBezTo>
                <a:close/>
                <a:moveTo>
                  <a:pt x="1213764" y="0"/>
                </a:moveTo>
                <a:lnTo>
                  <a:pt x="1321669" y="5449"/>
                </a:lnTo>
                <a:cubicBezTo>
                  <a:pt x="1523216" y="25917"/>
                  <a:pt x="1710006" y="96300"/>
                  <a:pt x="1869483" y="204041"/>
                </a:cubicBezTo>
                <a:lnTo>
                  <a:pt x="1914090" y="237397"/>
                </a:lnTo>
                <a:lnTo>
                  <a:pt x="1784275" y="396059"/>
                </a:lnTo>
                <a:lnTo>
                  <a:pt x="1755835" y="372593"/>
                </a:lnTo>
                <a:cubicBezTo>
                  <a:pt x="1623392" y="283116"/>
                  <a:pt x="1468266" y="224665"/>
                  <a:pt x="1300886" y="207667"/>
                </a:cubicBezTo>
                <a:lnTo>
                  <a:pt x="1220821" y="203624"/>
                </a:lnTo>
                <a:close/>
                <a:moveTo>
                  <a:pt x="1184378" y="0"/>
                </a:moveTo>
                <a:lnTo>
                  <a:pt x="1177321" y="203624"/>
                </a:lnTo>
                <a:lnTo>
                  <a:pt x="1097256" y="207667"/>
                </a:lnTo>
                <a:cubicBezTo>
                  <a:pt x="929876" y="224665"/>
                  <a:pt x="774751" y="283116"/>
                  <a:pt x="642308" y="372593"/>
                </a:cubicBezTo>
                <a:lnTo>
                  <a:pt x="613868" y="396059"/>
                </a:lnTo>
                <a:lnTo>
                  <a:pt x="484053" y="237397"/>
                </a:lnTo>
                <a:lnTo>
                  <a:pt x="528659" y="204041"/>
                </a:lnTo>
                <a:cubicBezTo>
                  <a:pt x="688137" y="96300"/>
                  <a:pt x="874927" y="25917"/>
                  <a:pt x="1076473" y="54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819EACA0-A8AA-BBD5-5C44-0BF6B2CFBB24}"/>
              </a:ext>
            </a:extLst>
          </p:cNvPr>
          <p:cNvSpPr/>
          <p:nvPr/>
        </p:nvSpPr>
        <p:spPr>
          <a:xfrm>
            <a:off x="450182" y="4767790"/>
            <a:ext cx="1534427" cy="1533551"/>
          </a:xfrm>
          <a:custGeom>
            <a:avLst/>
            <a:gdLst>
              <a:gd name="connsiteX0" fmla="*/ 1708075 w 2398142"/>
              <a:gd name="connsiteY0" fmla="*/ 2036953 h 2396773"/>
              <a:gd name="connsiteX1" fmla="*/ 1841246 w 2398142"/>
              <a:gd name="connsiteY1" fmla="*/ 2209145 h 2396773"/>
              <a:gd name="connsiteX2" fmla="*/ 1770620 w 2398142"/>
              <a:gd name="connsiteY2" fmla="*/ 2252052 h 2396773"/>
              <a:gd name="connsiteX3" fmla="*/ 1199071 w 2398142"/>
              <a:gd name="connsiteY3" fmla="*/ 2396773 h 2396773"/>
              <a:gd name="connsiteX4" fmla="*/ 627522 w 2398142"/>
              <a:gd name="connsiteY4" fmla="*/ 2252052 h 2396773"/>
              <a:gd name="connsiteX5" fmla="*/ 556896 w 2398142"/>
              <a:gd name="connsiteY5" fmla="*/ 2209145 h 2396773"/>
              <a:gd name="connsiteX6" fmla="*/ 690067 w 2398142"/>
              <a:gd name="connsiteY6" fmla="*/ 2036953 h 2396773"/>
              <a:gd name="connsiteX7" fmla="*/ 730733 w 2398142"/>
              <a:gd name="connsiteY7" fmla="*/ 2061658 h 2396773"/>
              <a:gd name="connsiteX8" fmla="*/ 1199071 w 2398142"/>
              <a:gd name="connsiteY8" fmla="*/ 2180245 h 2396773"/>
              <a:gd name="connsiteX9" fmla="*/ 1667410 w 2398142"/>
              <a:gd name="connsiteY9" fmla="*/ 2061658 h 2396773"/>
              <a:gd name="connsiteX10" fmla="*/ 2349767 w 2398142"/>
              <a:gd name="connsiteY10" fmla="*/ 862655 h 2396773"/>
              <a:gd name="connsiteX11" fmla="*/ 2373781 w 2398142"/>
              <a:gd name="connsiteY11" fmla="*/ 956048 h 2396773"/>
              <a:gd name="connsiteX12" fmla="*/ 2398142 w 2398142"/>
              <a:gd name="connsiteY12" fmla="*/ 1197702 h 2396773"/>
              <a:gd name="connsiteX13" fmla="*/ 1961792 w 2398142"/>
              <a:gd name="connsiteY13" fmla="*/ 2122964 h 2396773"/>
              <a:gd name="connsiteX14" fmla="*/ 1890202 w 2398142"/>
              <a:gd name="connsiteY14" fmla="*/ 2176498 h 2396773"/>
              <a:gd name="connsiteX15" fmla="*/ 1775563 w 2398142"/>
              <a:gd name="connsiteY15" fmla="*/ 1990048 h 2396773"/>
              <a:gd name="connsiteX16" fmla="*/ 1893834 w 2398142"/>
              <a:gd name="connsiteY16" fmla="*/ 1892465 h 2396773"/>
              <a:gd name="connsiteX17" fmla="*/ 2181614 w 2398142"/>
              <a:gd name="connsiteY17" fmla="*/ 1197702 h 2396773"/>
              <a:gd name="connsiteX18" fmla="*/ 2161652 w 2398142"/>
              <a:gd name="connsiteY18" fmla="*/ 999685 h 2396773"/>
              <a:gd name="connsiteX19" fmla="*/ 2147535 w 2398142"/>
              <a:gd name="connsiteY19" fmla="*/ 944780 h 2396773"/>
              <a:gd name="connsiteX20" fmla="*/ 48375 w 2398142"/>
              <a:gd name="connsiteY20" fmla="*/ 862655 h 2396773"/>
              <a:gd name="connsiteX21" fmla="*/ 250607 w 2398142"/>
              <a:gd name="connsiteY21" fmla="*/ 944780 h 2396773"/>
              <a:gd name="connsiteX22" fmla="*/ 236490 w 2398142"/>
              <a:gd name="connsiteY22" fmla="*/ 999685 h 2396773"/>
              <a:gd name="connsiteX23" fmla="*/ 216528 w 2398142"/>
              <a:gd name="connsiteY23" fmla="*/ 1197702 h 2396773"/>
              <a:gd name="connsiteX24" fmla="*/ 504308 w 2398142"/>
              <a:gd name="connsiteY24" fmla="*/ 1892465 h 2396773"/>
              <a:gd name="connsiteX25" fmla="*/ 622579 w 2398142"/>
              <a:gd name="connsiteY25" fmla="*/ 1990048 h 2396773"/>
              <a:gd name="connsiteX26" fmla="*/ 507940 w 2398142"/>
              <a:gd name="connsiteY26" fmla="*/ 2176498 h 2396773"/>
              <a:gd name="connsiteX27" fmla="*/ 436351 w 2398142"/>
              <a:gd name="connsiteY27" fmla="*/ 2122964 h 2396773"/>
              <a:gd name="connsiteX28" fmla="*/ 0 w 2398142"/>
              <a:gd name="connsiteY28" fmla="*/ 1197702 h 2396773"/>
              <a:gd name="connsiteX29" fmla="*/ 24361 w 2398142"/>
              <a:gd name="connsiteY29" fmla="*/ 956048 h 2396773"/>
              <a:gd name="connsiteX30" fmla="*/ 1226178 w 2398142"/>
              <a:gd name="connsiteY30" fmla="*/ 0 h 2396773"/>
              <a:gd name="connsiteX31" fmla="*/ 1321669 w 2398142"/>
              <a:gd name="connsiteY31" fmla="*/ 4822 h 2396773"/>
              <a:gd name="connsiteX32" fmla="*/ 2303913 w 2398142"/>
              <a:gd name="connsiteY32" fmla="*/ 730970 h 2396773"/>
              <a:gd name="connsiteX33" fmla="*/ 2333671 w 2398142"/>
              <a:gd name="connsiteY33" fmla="*/ 812275 h 2396773"/>
              <a:gd name="connsiteX34" fmla="*/ 2124685 w 2398142"/>
              <a:gd name="connsiteY34" fmla="*/ 870671 h 2396773"/>
              <a:gd name="connsiteX35" fmla="*/ 2104401 w 2398142"/>
              <a:gd name="connsiteY35" fmla="*/ 815252 h 2396773"/>
              <a:gd name="connsiteX36" fmla="*/ 1299530 w 2398142"/>
              <a:gd name="connsiteY36" fmla="*/ 220232 h 2396773"/>
              <a:gd name="connsiteX37" fmla="*/ 1237423 w 2398142"/>
              <a:gd name="connsiteY37" fmla="*/ 217096 h 2396773"/>
              <a:gd name="connsiteX38" fmla="*/ 1171964 w 2398142"/>
              <a:gd name="connsiteY38" fmla="*/ 0 h 2396773"/>
              <a:gd name="connsiteX39" fmla="*/ 1160719 w 2398142"/>
              <a:gd name="connsiteY39" fmla="*/ 217096 h 2396773"/>
              <a:gd name="connsiteX40" fmla="*/ 1098612 w 2398142"/>
              <a:gd name="connsiteY40" fmla="*/ 220232 h 2396773"/>
              <a:gd name="connsiteX41" fmla="*/ 293741 w 2398142"/>
              <a:gd name="connsiteY41" fmla="*/ 815252 h 2396773"/>
              <a:gd name="connsiteX42" fmla="*/ 273457 w 2398142"/>
              <a:gd name="connsiteY42" fmla="*/ 870671 h 2396773"/>
              <a:gd name="connsiteX43" fmla="*/ 64471 w 2398142"/>
              <a:gd name="connsiteY43" fmla="*/ 812275 h 2396773"/>
              <a:gd name="connsiteX44" fmla="*/ 94229 w 2398142"/>
              <a:gd name="connsiteY44" fmla="*/ 730970 h 2396773"/>
              <a:gd name="connsiteX45" fmla="*/ 1076473 w 2398142"/>
              <a:gd name="connsiteY45" fmla="*/ 4822 h 239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98142" h="2396773">
                <a:moveTo>
                  <a:pt x="1708075" y="2036953"/>
                </a:moveTo>
                <a:lnTo>
                  <a:pt x="1841246" y="2209145"/>
                </a:lnTo>
                <a:lnTo>
                  <a:pt x="1770620" y="2252052"/>
                </a:lnTo>
                <a:cubicBezTo>
                  <a:pt x="1600719" y="2344347"/>
                  <a:pt x="1406018" y="2396773"/>
                  <a:pt x="1199071" y="2396773"/>
                </a:cubicBezTo>
                <a:cubicBezTo>
                  <a:pt x="992124" y="2396773"/>
                  <a:pt x="797423" y="2344347"/>
                  <a:pt x="627522" y="2252052"/>
                </a:cubicBezTo>
                <a:lnTo>
                  <a:pt x="556896" y="2209145"/>
                </a:lnTo>
                <a:lnTo>
                  <a:pt x="690067" y="2036953"/>
                </a:lnTo>
                <a:lnTo>
                  <a:pt x="730733" y="2061658"/>
                </a:lnTo>
                <a:cubicBezTo>
                  <a:pt x="869952" y="2137286"/>
                  <a:pt x="1029495" y="2180245"/>
                  <a:pt x="1199071" y="2180245"/>
                </a:cubicBezTo>
                <a:cubicBezTo>
                  <a:pt x="1368647" y="2180245"/>
                  <a:pt x="1528190" y="2137286"/>
                  <a:pt x="1667410" y="2061658"/>
                </a:cubicBezTo>
                <a:close/>
                <a:moveTo>
                  <a:pt x="2349767" y="862655"/>
                </a:moveTo>
                <a:lnTo>
                  <a:pt x="2373781" y="956048"/>
                </a:lnTo>
                <a:cubicBezTo>
                  <a:pt x="2389754" y="1034104"/>
                  <a:pt x="2398142" y="1114924"/>
                  <a:pt x="2398142" y="1197702"/>
                </a:cubicBezTo>
                <a:cubicBezTo>
                  <a:pt x="2398142" y="1570206"/>
                  <a:pt x="2228282" y="1903037"/>
                  <a:pt x="1961792" y="2122964"/>
                </a:cubicBezTo>
                <a:lnTo>
                  <a:pt x="1890202" y="2176498"/>
                </a:lnTo>
                <a:lnTo>
                  <a:pt x="1775563" y="1990048"/>
                </a:lnTo>
                <a:lnTo>
                  <a:pt x="1893834" y="1892465"/>
                </a:lnTo>
                <a:cubicBezTo>
                  <a:pt x="2071639" y="1714660"/>
                  <a:pt x="2181614" y="1469024"/>
                  <a:pt x="2181614" y="1197702"/>
                </a:cubicBezTo>
                <a:cubicBezTo>
                  <a:pt x="2181614" y="1129872"/>
                  <a:pt x="2174741" y="1063647"/>
                  <a:pt x="2161652" y="999685"/>
                </a:cubicBezTo>
                <a:lnTo>
                  <a:pt x="2147535" y="944780"/>
                </a:lnTo>
                <a:close/>
                <a:moveTo>
                  <a:pt x="48375" y="862655"/>
                </a:moveTo>
                <a:lnTo>
                  <a:pt x="250607" y="944780"/>
                </a:lnTo>
                <a:lnTo>
                  <a:pt x="236490" y="999685"/>
                </a:lnTo>
                <a:cubicBezTo>
                  <a:pt x="223402" y="1063647"/>
                  <a:pt x="216528" y="1129872"/>
                  <a:pt x="216528" y="1197702"/>
                </a:cubicBezTo>
                <a:cubicBezTo>
                  <a:pt x="216528" y="1469024"/>
                  <a:pt x="326503" y="1714660"/>
                  <a:pt x="504308" y="1892465"/>
                </a:cubicBezTo>
                <a:lnTo>
                  <a:pt x="622579" y="1990048"/>
                </a:lnTo>
                <a:lnTo>
                  <a:pt x="507940" y="2176498"/>
                </a:lnTo>
                <a:lnTo>
                  <a:pt x="436351" y="2122964"/>
                </a:lnTo>
                <a:cubicBezTo>
                  <a:pt x="169860" y="1903037"/>
                  <a:pt x="0" y="1570206"/>
                  <a:pt x="0" y="1197702"/>
                </a:cubicBezTo>
                <a:cubicBezTo>
                  <a:pt x="0" y="1114924"/>
                  <a:pt x="8388" y="1034104"/>
                  <a:pt x="24361" y="956048"/>
                </a:cubicBezTo>
                <a:close/>
                <a:moveTo>
                  <a:pt x="1226178" y="0"/>
                </a:moveTo>
                <a:lnTo>
                  <a:pt x="1321669" y="4822"/>
                </a:lnTo>
                <a:cubicBezTo>
                  <a:pt x="1765071" y="49852"/>
                  <a:pt x="2137053" y="336469"/>
                  <a:pt x="2303913" y="730970"/>
                </a:cubicBezTo>
                <a:lnTo>
                  <a:pt x="2333671" y="812275"/>
                </a:lnTo>
                <a:lnTo>
                  <a:pt x="2124685" y="870671"/>
                </a:lnTo>
                <a:lnTo>
                  <a:pt x="2104401" y="815252"/>
                </a:lnTo>
                <a:cubicBezTo>
                  <a:pt x="1967673" y="491990"/>
                  <a:pt x="1662863" y="257130"/>
                  <a:pt x="1299530" y="220232"/>
                </a:cubicBezTo>
                <a:lnTo>
                  <a:pt x="1237423" y="217096"/>
                </a:lnTo>
                <a:close/>
                <a:moveTo>
                  <a:pt x="1171964" y="0"/>
                </a:moveTo>
                <a:lnTo>
                  <a:pt x="1160719" y="217096"/>
                </a:lnTo>
                <a:lnTo>
                  <a:pt x="1098612" y="220232"/>
                </a:lnTo>
                <a:cubicBezTo>
                  <a:pt x="735279" y="257130"/>
                  <a:pt x="430469" y="491990"/>
                  <a:pt x="293741" y="815252"/>
                </a:cubicBezTo>
                <a:lnTo>
                  <a:pt x="273457" y="870671"/>
                </a:lnTo>
                <a:lnTo>
                  <a:pt x="64471" y="812275"/>
                </a:lnTo>
                <a:lnTo>
                  <a:pt x="94229" y="730970"/>
                </a:lnTo>
                <a:cubicBezTo>
                  <a:pt x="261089" y="336469"/>
                  <a:pt x="633071" y="49852"/>
                  <a:pt x="1076473" y="482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89E63F3A-2A76-0372-1854-C44F28D173BE}"/>
              </a:ext>
            </a:extLst>
          </p:cNvPr>
          <p:cNvSpPr/>
          <p:nvPr/>
        </p:nvSpPr>
        <p:spPr>
          <a:xfrm>
            <a:off x="2338581" y="4767920"/>
            <a:ext cx="1534428" cy="1533468"/>
          </a:xfrm>
          <a:custGeom>
            <a:avLst/>
            <a:gdLst>
              <a:gd name="connsiteX0" fmla="*/ 805636 w 2398142"/>
              <a:gd name="connsiteY0" fmla="*/ 2098247 h 2396642"/>
              <a:gd name="connsiteX1" fmla="*/ 816397 w 2398142"/>
              <a:gd name="connsiteY1" fmla="*/ 2103431 h 2396642"/>
              <a:gd name="connsiteX2" fmla="*/ 1199071 w 2398142"/>
              <a:gd name="connsiteY2" fmla="*/ 2180689 h 2396642"/>
              <a:gd name="connsiteX3" fmla="*/ 1581745 w 2398142"/>
              <a:gd name="connsiteY3" fmla="*/ 2103431 h 2396642"/>
              <a:gd name="connsiteX4" fmla="*/ 1592506 w 2398142"/>
              <a:gd name="connsiteY4" fmla="*/ 2098247 h 2396642"/>
              <a:gd name="connsiteX5" fmla="*/ 1693758 w 2398142"/>
              <a:gd name="connsiteY5" fmla="*/ 2288947 h 2396642"/>
              <a:gd name="connsiteX6" fmla="*/ 1665804 w 2398142"/>
              <a:gd name="connsiteY6" fmla="*/ 2302413 h 2396642"/>
              <a:gd name="connsiteX7" fmla="*/ 1199071 w 2398142"/>
              <a:gd name="connsiteY7" fmla="*/ 2396642 h 2396642"/>
              <a:gd name="connsiteX8" fmla="*/ 732338 w 2398142"/>
              <a:gd name="connsiteY8" fmla="*/ 2302413 h 2396642"/>
              <a:gd name="connsiteX9" fmla="*/ 704384 w 2398142"/>
              <a:gd name="connsiteY9" fmla="*/ 2288947 h 2396642"/>
              <a:gd name="connsiteX10" fmla="*/ 2152348 w 2398142"/>
              <a:gd name="connsiteY10" fmla="*/ 1434079 h 2396642"/>
              <a:gd name="connsiteX11" fmla="*/ 2365208 w 2398142"/>
              <a:gd name="connsiteY11" fmla="*/ 1472570 h 2396642"/>
              <a:gd name="connsiteX12" fmla="*/ 2344234 w 2398142"/>
              <a:gd name="connsiteY12" fmla="*/ 1554138 h 2396642"/>
              <a:gd name="connsiteX13" fmla="*/ 1770620 w 2398142"/>
              <a:gd name="connsiteY13" fmla="*/ 2251921 h 2396642"/>
              <a:gd name="connsiteX14" fmla="*/ 1742597 w 2398142"/>
              <a:gd name="connsiteY14" fmla="*/ 2265420 h 2396642"/>
              <a:gd name="connsiteX15" fmla="*/ 1660451 w 2398142"/>
              <a:gd name="connsiteY15" fmla="*/ 2065516 h 2396642"/>
              <a:gd name="connsiteX16" fmla="*/ 1667684 w 2398142"/>
              <a:gd name="connsiteY16" fmla="*/ 2062032 h 2396642"/>
              <a:gd name="connsiteX17" fmla="*/ 2137990 w 2398142"/>
              <a:gd name="connsiteY17" fmla="*/ 1489920 h 2396642"/>
              <a:gd name="connsiteX18" fmla="*/ 245794 w 2398142"/>
              <a:gd name="connsiteY18" fmla="*/ 1434079 h 2396642"/>
              <a:gd name="connsiteX19" fmla="*/ 260152 w 2398142"/>
              <a:gd name="connsiteY19" fmla="*/ 1489920 h 2396642"/>
              <a:gd name="connsiteX20" fmla="*/ 730459 w 2398142"/>
              <a:gd name="connsiteY20" fmla="*/ 2062032 h 2396642"/>
              <a:gd name="connsiteX21" fmla="*/ 737692 w 2398142"/>
              <a:gd name="connsiteY21" fmla="*/ 2065516 h 2396642"/>
              <a:gd name="connsiteX22" fmla="*/ 655545 w 2398142"/>
              <a:gd name="connsiteY22" fmla="*/ 2265420 h 2396642"/>
              <a:gd name="connsiteX23" fmla="*/ 627522 w 2398142"/>
              <a:gd name="connsiteY23" fmla="*/ 2251921 h 2396642"/>
              <a:gd name="connsiteX24" fmla="*/ 53908 w 2398142"/>
              <a:gd name="connsiteY24" fmla="*/ 1554138 h 2396642"/>
              <a:gd name="connsiteX25" fmla="*/ 32935 w 2398142"/>
              <a:gd name="connsiteY25" fmla="*/ 1472570 h 2396642"/>
              <a:gd name="connsiteX26" fmla="*/ 2132150 w 2398142"/>
              <a:gd name="connsiteY26" fmla="*/ 445305 h 2396642"/>
              <a:gd name="connsiteX27" fmla="*/ 2193360 w 2398142"/>
              <a:gd name="connsiteY27" fmla="*/ 527159 h 2396642"/>
              <a:gd name="connsiteX28" fmla="*/ 2398142 w 2398142"/>
              <a:gd name="connsiteY28" fmla="*/ 1197571 h 2396642"/>
              <a:gd name="connsiteX29" fmla="*/ 2391951 w 2398142"/>
              <a:gd name="connsiteY29" fmla="*/ 1320169 h 2396642"/>
              <a:gd name="connsiteX30" fmla="*/ 2376849 w 2398142"/>
              <a:gd name="connsiteY30" fmla="*/ 1419123 h 2396642"/>
              <a:gd name="connsiteX31" fmla="*/ 2167848 w 2398142"/>
              <a:gd name="connsiteY31" fmla="*/ 1358800 h 2396642"/>
              <a:gd name="connsiteX32" fmla="*/ 2177113 w 2398142"/>
              <a:gd name="connsiteY32" fmla="*/ 1298089 h 2396642"/>
              <a:gd name="connsiteX33" fmla="*/ 2182189 w 2398142"/>
              <a:gd name="connsiteY33" fmla="*/ 1197571 h 2396642"/>
              <a:gd name="connsiteX34" fmla="*/ 2014288 w 2398142"/>
              <a:gd name="connsiteY34" fmla="*/ 647901 h 2396642"/>
              <a:gd name="connsiteX35" fmla="*/ 1968993 w 2398142"/>
              <a:gd name="connsiteY35" fmla="*/ 593003 h 2396642"/>
              <a:gd name="connsiteX36" fmla="*/ 265992 w 2398142"/>
              <a:gd name="connsiteY36" fmla="*/ 445305 h 2396642"/>
              <a:gd name="connsiteX37" fmla="*/ 429149 w 2398142"/>
              <a:gd name="connsiteY37" fmla="*/ 593003 h 2396642"/>
              <a:gd name="connsiteX38" fmla="*/ 383854 w 2398142"/>
              <a:gd name="connsiteY38" fmla="*/ 647901 h 2396642"/>
              <a:gd name="connsiteX39" fmla="*/ 215953 w 2398142"/>
              <a:gd name="connsiteY39" fmla="*/ 1197571 h 2396642"/>
              <a:gd name="connsiteX40" fmla="*/ 221029 w 2398142"/>
              <a:gd name="connsiteY40" fmla="*/ 1298089 h 2396642"/>
              <a:gd name="connsiteX41" fmla="*/ 230294 w 2398142"/>
              <a:gd name="connsiteY41" fmla="*/ 1358800 h 2396642"/>
              <a:gd name="connsiteX42" fmla="*/ 21293 w 2398142"/>
              <a:gd name="connsiteY42" fmla="*/ 1419123 h 2396642"/>
              <a:gd name="connsiteX43" fmla="*/ 6191 w 2398142"/>
              <a:gd name="connsiteY43" fmla="*/ 1320169 h 2396642"/>
              <a:gd name="connsiteX44" fmla="*/ 0 w 2398142"/>
              <a:gd name="connsiteY44" fmla="*/ 1197571 h 2396642"/>
              <a:gd name="connsiteX45" fmla="*/ 204782 w 2398142"/>
              <a:gd name="connsiteY45" fmla="*/ 527159 h 2396642"/>
              <a:gd name="connsiteX46" fmla="*/ 1228762 w 2398142"/>
              <a:gd name="connsiteY46" fmla="*/ 0 h 2396642"/>
              <a:gd name="connsiteX47" fmla="*/ 1321669 w 2398142"/>
              <a:gd name="connsiteY47" fmla="*/ 4691 h 2396642"/>
              <a:gd name="connsiteX48" fmla="*/ 2046943 w 2398142"/>
              <a:gd name="connsiteY48" fmla="*/ 349700 h 2396642"/>
              <a:gd name="connsiteX49" fmla="*/ 2094364 w 2398142"/>
              <a:gd name="connsiteY49" fmla="*/ 401876 h 2396642"/>
              <a:gd name="connsiteX50" fmla="*/ 1918373 w 2398142"/>
              <a:gd name="connsiteY50" fmla="*/ 531651 h 2396642"/>
              <a:gd name="connsiteX51" fmla="*/ 1894240 w 2398142"/>
              <a:gd name="connsiteY51" fmla="*/ 502402 h 2396642"/>
              <a:gd name="connsiteX52" fmla="*/ 1299589 w 2398142"/>
              <a:gd name="connsiteY52" fmla="*/ 219529 h 2396642"/>
              <a:gd name="connsiteX53" fmla="*/ 1239301 w 2398142"/>
              <a:gd name="connsiteY53" fmla="*/ 216485 h 2396642"/>
              <a:gd name="connsiteX54" fmla="*/ 1169380 w 2398142"/>
              <a:gd name="connsiteY54" fmla="*/ 0 h 2396642"/>
              <a:gd name="connsiteX55" fmla="*/ 1158841 w 2398142"/>
              <a:gd name="connsiteY55" fmla="*/ 216485 h 2396642"/>
              <a:gd name="connsiteX56" fmla="*/ 1098553 w 2398142"/>
              <a:gd name="connsiteY56" fmla="*/ 219529 h 2396642"/>
              <a:gd name="connsiteX57" fmla="*/ 503902 w 2398142"/>
              <a:gd name="connsiteY57" fmla="*/ 502402 h 2396642"/>
              <a:gd name="connsiteX58" fmla="*/ 479769 w 2398142"/>
              <a:gd name="connsiteY58" fmla="*/ 531651 h 2396642"/>
              <a:gd name="connsiteX59" fmla="*/ 303779 w 2398142"/>
              <a:gd name="connsiteY59" fmla="*/ 401876 h 2396642"/>
              <a:gd name="connsiteX60" fmla="*/ 351200 w 2398142"/>
              <a:gd name="connsiteY60" fmla="*/ 349700 h 2396642"/>
              <a:gd name="connsiteX61" fmla="*/ 1076473 w 2398142"/>
              <a:gd name="connsiteY61" fmla="*/ 4691 h 2396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398142" h="2396642">
                <a:moveTo>
                  <a:pt x="805636" y="2098247"/>
                </a:moveTo>
                <a:lnTo>
                  <a:pt x="816397" y="2103431"/>
                </a:lnTo>
                <a:cubicBezTo>
                  <a:pt x="934016" y="2153179"/>
                  <a:pt x="1063331" y="2180689"/>
                  <a:pt x="1199071" y="2180689"/>
                </a:cubicBezTo>
                <a:cubicBezTo>
                  <a:pt x="1334811" y="2180689"/>
                  <a:pt x="1464126" y="2153179"/>
                  <a:pt x="1581745" y="2103431"/>
                </a:cubicBezTo>
                <a:lnTo>
                  <a:pt x="1592506" y="2098247"/>
                </a:lnTo>
                <a:lnTo>
                  <a:pt x="1693758" y="2288947"/>
                </a:lnTo>
                <a:lnTo>
                  <a:pt x="1665804" y="2302413"/>
                </a:lnTo>
                <a:cubicBezTo>
                  <a:pt x="1522349" y="2363090"/>
                  <a:pt x="1364628" y="2396642"/>
                  <a:pt x="1199071" y="2396642"/>
                </a:cubicBezTo>
                <a:cubicBezTo>
                  <a:pt x="1033514" y="2396642"/>
                  <a:pt x="875793" y="2363090"/>
                  <a:pt x="732338" y="2302413"/>
                </a:cubicBezTo>
                <a:lnTo>
                  <a:pt x="704384" y="2288947"/>
                </a:lnTo>
                <a:close/>
                <a:moveTo>
                  <a:pt x="2152348" y="1434079"/>
                </a:moveTo>
                <a:lnTo>
                  <a:pt x="2365208" y="1472570"/>
                </a:lnTo>
                <a:lnTo>
                  <a:pt x="2344234" y="1554138"/>
                </a:lnTo>
                <a:cubicBezTo>
                  <a:pt x="2250809" y="1854510"/>
                  <a:pt x="2042460" y="2104248"/>
                  <a:pt x="1770620" y="2251921"/>
                </a:cubicBezTo>
                <a:lnTo>
                  <a:pt x="1742597" y="2265420"/>
                </a:lnTo>
                <a:lnTo>
                  <a:pt x="1660451" y="2065516"/>
                </a:lnTo>
                <a:lnTo>
                  <a:pt x="1667684" y="2062032"/>
                </a:lnTo>
                <a:cubicBezTo>
                  <a:pt x="1890565" y="1940955"/>
                  <a:pt x="2061391" y="1736195"/>
                  <a:pt x="2137990" y="1489920"/>
                </a:cubicBezTo>
                <a:close/>
                <a:moveTo>
                  <a:pt x="245794" y="1434079"/>
                </a:moveTo>
                <a:lnTo>
                  <a:pt x="260152" y="1489920"/>
                </a:lnTo>
                <a:cubicBezTo>
                  <a:pt x="336752" y="1736195"/>
                  <a:pt x="507577" y="1940955"/>
                  <a:pt x="730459" y="2062032"/>
                </a:cubicBezTo>
                <a:lnTo>
                  <a:pt x="737692" y="2065516"/>
                </a:lnTo>
                <a:lnTo>
                  <a:pt x="655545" y="2265420"/>
                </a:lnTo>
                <a:lnTo>
                  <a:pt x="627522" y="2251921"/>
                </a:lnTo>
                <a:cubicBezTo>
                  <a:pt x="355682" y="2104248"/>
                  <a:pt x="147333" y="1854510"/>
                  <a:pt x="53908" y="1554138"/>
                </a:cubicBezTo>
                <a:lnTo>
                  <a:pt x="32935" y="1472570"/>
                </a:lnTo>
                <a:close/>
                <a:moveTo>
                  <a:pt x="2132150" y="445305"/>
                </a:moveTo>
                <a:lnTo>
                  <a:pt x="2193360" y="527159"/>
                </a:lnTo>
                <a:cubicBezTo>
                  <a:pt x="2322649" y="718532"/>
                  <a:pt x="2398142" y="949235"/>
                  <a:pt x="2398142" y="1197571"/>
                </a:cubicBezTo>
                <a:cubicBezTo>
                  <a:pt x="2398142" y="1238961"/>
                  <a:pt x="2396045" y="1279860"/>
                  <a:pt x="2391951" y="1320169"/>
                </a:cubicBezTo>
                <a:lnTo>
                  <a:pt x="2376849" y="1419123"/>
                </a:lnTo>
                <a:lnTo>
                  <a:pt x="2167848" y="1358800"/>
                </a:lnTo>
                <a:lnTo>
                  <a:pt x="2177113" y="1298089"/>
                </a:lnTo>
                <a:cubicBezTo>
                  <a:pt x="2180470" y="1265040"/>
                  <a:pt x="2182189" y="1231506"/>
                  <a:pt x="2182189" y="1197571"/>
                </a:cubicBezTo>
                <a:cubicBezTo>
                  <a:pt x="2182189" y="993961"/>
                  <a:pt x="2120292" y="804807"/>
                  <a:pt x="2014288" y="647901"/>
                </a:cubicBezTo>
                <a:lnTo>
                  <a:pt x="1968993" y="593003"/>
                </a:lnTo>
                <a:close/>
                <a:moveTo>
                  <a:pt x="265992" y="445305"/>
                </a:moveTo>
                <a:lnTo>
                  <a:pt x="429149" y="593003"/>
                </a:lnTo>
                <a:lnTo>
                  <a:pt x="383854" y="647901"/>
                </a:lnTo>
                <a:cubicBezTo>
                  <a:pt x="277850" y="804807"/>
                  <a:pt x="215953" y="993961"/>
                  <a:pt x="215953" y="1197571"/>
                </a:cubicBezTo>
                <a:cubicBezTo>
                  <a:pt x="215953" y="1231506"/>
                  <a:pt x="217672" y="1265040"/>
                  <a:pt x="221029" y="1298089"/>
                </a:cubicBezTo>
                <a:lnTo>
                  <a:pt x="230294" y="1358800"/>
                </a:lnTo>
                <a:lnTo>
                  <a:pt x="21293" y="1419123"/>
                </a:lnTo>
                <a:lnTo>
                  <a:pt x="6191" y="1320169"/>
                </a:lnTo>
                <a:cubicBezTo>
                  <a:pt x="2097" y="1279860"/>
                  <a:pt x="0" y="1238961"/>
                  <a:pt x="0" y="1197571"/>
                </a:cubicBezTo>
                <a:cubicBezTo>
                  <a:pt x="0" y="949235"/>
                  <a:pt x="75493" y="718532"/>
                  <a:pt x="204782" y="527159"/>
                </a:cubicBezTo>
                <a:close/>
                <a:moveTo>
                  <a:pt x="1228762" y="0"/>
                </a:moveTo>
                <a:lnTo>
                  <a:pt x="1321669" y="4691"/>
                </a:lnTo>
                <a:cubicBezTo>
                  <a:pt x="1603834" y="33346"/>
                  <a:pt x="1857077" y="159834"/>
                  <a:pt x="2046943" y="349700"/>
                </a:cubicBezTo>
                <a:lnTo>
                  <a:pt x="2094364" y="401876"/>
                </a:lnTo>
                <a:lnTo>
                  <a:pt x="1918373" y="531651"/>
                </a:lnTo>
                <a:lnTo>
                  <a:pt x="1894240" y="502402"/>
                </a:lnTo>
                <a:cubicBezTo>
                  <a:pt x="1738570" y="346731"/>
                  <a:pt x="1530936" y="243024"/>
                  <a:pt x="1299589" y="219529"/>
                </a:cubicBezTo>
                <a:lnTo>
                  <a:pt x="1239301" y="216485"/>
                </a:lnTo>
                <a:close/>
                <a:moveTo>
                  <a:pt x="1169380" y="0"/>
                </a:moveTo>
                <a:lnTo>
                  <a:pt x="1158841" y="216485"/>
                </a:lnTo>
                <a:lnTo>
                  <a:pt x="1098553" y="219529"/>
                </a:lnTo>
                <a:cubicBezTo>
                  <a:pt x="867206" y="243024"/>
                  <a:pt x="659572" y="346731"/>
                  <a:pt x="503902" y="502402"/>
                </a:cubicBezTo>
                <a:lnTo>
                  <a:pt x="479769" y="531651"/>
                </a:lnTo>
                <a:lnTo>
                  <a:pt x="303779" y="401876"/>
                </a:lnTo>
                <a:lnTo>
                  <a:pt x="351200" y="349700"/>
                </a:lnTo>
                <a:cubicBezTo>
                  <a:pt x="541065" y="159834"/>
                  <a:pt x="794308" y="33346"/>
                  <a:pt x="1076473" y="46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A897B01E-1E1C-4238-48EE-3350951CEA67}"/>
              </a:ext>
            </a:extLst>
          </p:cNvPr>
          <p:cNvSpPr/>
          <p:nvPr/>
        </p:nvSpPr>
        <p:spPr>
          <a:xfrm>
            <a:off x="6062997" y="2822666"/>
            <a:ext cx="1532945" cy="1532945"/>
          </a:xfrm>
          <a:custGeom>
            <a:avLst/>
            <a:gdLst>
              <a:gd name="connsiteX0" fmla="*/ 857107 w 2395825"/>
              <a:gd name="connsiteY0" fmla="*/ 2117718 h 2395825"/>
              <a:gd name="connsiteX1" fmla="*/ 905948 w 2395825"/>
              <a:gd name="connsiteY1" fmla="*/ 2135594 h 2395825"/>
              <a:gd name="connsiteX2" fmla="*/ 1097527 w 2395825"/>
              <a:gd name="connsiteY2" fmla="*/ 2174666 h 2395825"/>
              <a:gd name="connsiteX3" fmla="*/ 1160767 w 2395825"/>
              <a:gd name="connsiteY3" fmla="*/ 2177860 h 2395825"/>
              <a:gd name="connsiteX4" fmla="*/ 1174970 w 2395825"/>
              <a:gd name="connsiteY4" fmla="*/ 2395825 h 2395825"/>
              <a:gd name="connsiteX5" fmla="*/ 1075314 w 2395825"/>
              <a:gd name="connsiteY5" fmla="*/ 2390793 h 2395825"/>
              <a:gd name="connsiteX6" fmla="*/ 841345 w 2395825"/>
              <a:gd name="connsiteY6" fmla="*/ 2343075 h 2395825"/>
              <a:gd name="connsiteX7" fmla="*/ 760633 w 2395825"/>
              <a:gd name="connsiteY7" fmla="*/ 2313535 h 2395825"/>
              <a:gd name="connsiteX8" fmla="*/ 1538718 w 2395825"/>
              <a:gd name="connsiteY8" fmla="*/ 2117718 h 2395825"/>
              <a:gd name="connsiteX9" fmla="*/ 1635191 w 2395825"/>
              <a:gd name="connsiteY9" fmla="*/ 2313535 h 2395825"/>
              <a:gd name="connsiteX10" fmla="*/ 1554479 w 2395825"/>
              <a:gd name="connsiteY10" fmla="*/ 2343075 h 2395825"/>
              <a:gd name="connsiteX11" fmla="*/ 1320510 w 2395825"/>
              <a:gd name="connsiteY11" fmla="*/ 2390793 h 2395825"/>
              <a:gd name="connsiteX12" fmla="*/ 1220854 w 2395825"/>
              <a:gd name="connsiteY12" fmla="*/ 2395825 h 2395825"/>
              <a:gd name="connsiteX13" fmla="*/ 1235058 w 2395825"/>
              <a:gd name="connsiteY13" fmla="*/ 2177860 h 2395825"/>
              <a:gd name="connsiteX14" fmla="*/ 1298298 w 2395825"/>
              <a:gd name="connsiteY14" fmla="*/ 2174666 h 2395825"/>
              <a:gd name="connsiteX15" fmla="*/ 1489876 w 2395825"/>
              <a:gd name="connsiteY15" fmla="*/ 2135594 h 2395825"/>
              <a:gd name="connsiteX16" fmla="*/ 532528 w 2395825"/>
              <a:gd name="connsiteY16" fmla="*/ 1915985 h 2395825"/>
              <a:gd name="connsiteX17" fmla="*/ 648966 w 2395825"/>
              <a:gd name="connsiteY17" fmla="*/ 2012055 h 2395825"/>
              <a:gd name="connsiteX18" fmla="*/ 729917 w 2395825"/>
              <a:gd name="connsiteY18" fmla="*/ 2061235 h 2395825"/>
              <a:gd name="connsiteX19" fmla="*/ 788457 w 2395825"/>
              <a:gd name="connsiteY19" fmla="*/ 2089435 h 2395825"/>
              <a:gd name="connsiteX20" fmla="*/ 718098 w 2395825"/>
              <a:gd name="connsiteY20" fmla="*/ 2296452 h 2395825"/>
              <a:gd name="connsiteX21" fmla="*/ 626364 w 2395825"/>
              <a:gd name="connsiteY21" fmla="*/ 2252262 h 2395825"/>
              <a:gd name="connsiteX22" fmla="*/ 435192 w 2395825"/>
              <a:gd name="connsiteY22" fmla="*/ 2123174 h 2395825"/>
              <a:gd name="connsiteX23" fmla="*/ 367035 w 2395825"/>
              <a:gd name="connsiteY23" fmla="*/ 2061229 h 2395825"/>
              <a:gd name="connsiteX24" fmla="*/ 1863297 w 2395825"/>
              <a:gd name="connsiteY24" fmla="*/ 1915985 h 2395825"/>
              <a:gd name="connsiteX25" fmla="*/ 2028789 w 2395825"/>
              <a:gd name="connsiteY25" fmla="*/ 2061229 h 2395825"/>
              <a:gd name="connsiteX26" fmla="*/ 1960633 w 2395825"/>
              <a:gd name="connsiteY26" fmla="*/ 2123174 h 2395825"/>
              <a:gd name="connsiteX27" fmla="*/ 1769461 w 2395825"/>
              <a:gd name="connsiteY27" fmla="*/ 2252262 h 2395825"/>
              <a:gd name="connsiteX28" fmla="*/ 1677727 w 2395825"/>
              <a:gd name="connsiteY28" fmla="*/ 2296452 h 2395825"/>
              <a:gd name="connsiteX29" fmla="*/ 1607368 w 2395825"/>
              <a:gd name="connsiteY29" fmla="*/ 2089435 h 2395825"/>
              <a:gd name="connsiteX30" fmla="*/ 1665907 w 2395825"/>
              <a:gd name="connsiteY30" fmla="*/ 2061235 h 2395825"/>
              <a:gd name="connsiteX31" fmla="*/ 1746859 w 2395825"/>
              <a:gd name="connsiteY31" fmla="*/ 2012055 h 2395825"/>
              <a:gd name="connsiteX32" fmla="*/ 2089434 w 2395825"/>
              <a:gd name="connsiteY32" fmla="*/ 1607368 h 2395825"/>
              <a:gd name="connsiteX33" fmla="*/ 2296452 w 2395825"/>
              <a:gd name="connsiteY33" fmla="*/ 1677727 h 2395825"/>
              <a:gd name="connsiteX34" fmla="*/ 2252262 w 2395825"/>
              <a:gd name="connsiteY34" fmla="*/ 1769461 h 2395825"/>
              <a:gd name="connsiteX35" fmla="*/ 2123174 w 2395825"/>
              <a:gd name="connsiteY35" fmla="*/ 1960633 h 2395825"/>
              <a:gd name="connsiteX36" fmla="*/ 2061229 w 2395825"/>
              <a:gd name="connsiteY36" fmla="*/ 2028790 h 2395825"/>
              <a:gd name="connsiteX37" fmla="*/ 1915985 w 2395825"/>
              <a:gd name="connsiteY37" fmla="*/ 1863297 h 2395825"/>
              <a:gd name="connsiteX38" fmla="*/ 2012055 w 2395825"/>
              <a:gd name="connsiteY38" fmla="*/ 1746859 h 2395825"/>
              <a:gd name="connsiteX39" fmla="*/ 2061234 w 2395825"/>
              <a:gd name="connsiteY39" fmla="*/ 1665907 h 2395825"/>
              <a:gd name="connsiteX40" fmla="*/ 306390 w 2395825"/>
              <a:gd name="connsiteY40" fmla="*/ 1607368 h 2395825"/>
              <a:gd name="connsiteX41" fmla="*/ 334590 w 2395825"/>
              <a:gd name="connsiteY41" fmla="*/ 1665907 h 2395825"/>
              <a:gd name="connsiteX42" fmla="*/ 383769 w 2395825"/>
              <a:gd name="connsiteY42" fmla="*/ 1746859 h 2395825"/>
              <a:gd name="connsiteX43" fmla="*/ 479839 w 2395825"/>
              <a:gd name="connsiteY43" fmla="*/ 1863297 h 2395825"/>
              <a:gd name="connsiteX44" fmla="*/ 334596 w 2395825"/>
              <a:gd name="connsiteY44" fmla="*/ 2028790 h 2395825"/>
              <a:gd name="connsiteX45" fmla="*/ 272651 w 2395825"/>
              <a:gd name="connsiteY45" fmla="*/ 1960633 h 2395825"/>
              <a:gd name="connsiteX46" fmla="*/ 143563 w 2395825"/>
              <a:gd name="connsiteY46" fmla="*/ 1769461 h 2395825"/>
              <a:gd name="connsiteX47" fmla="*/ 99372 w 2395825"/>
              <a:gd name="connsiteY47" fmla="*/ 1677727 h 2395825"/>
              <a:gd name="connsiteX48" fmla="*/ 2395825 w 2395825"/>
              <a:gd name="connsiteY48" fmla="*/ 1220854 h 2395825"/>
              <a:gd name="connsiteX49" fmla="*/ 2390792 w 2395825"/>
              <a:gd name="connsiteY49" fmla="*/ 1320510 h 2395825"/>
              <a:gd name="connsiteX50" fmla="*/ 2343075 w 2395825"/>
              <a:gd name="connsiteY50" fmla="*/ 1554479 h 2395825"/>
              <a:gd name="connsiteX51" fmla="*/ 2313534 w 2395825"/>
              <a:gd name="connsiteY51" fmla="*/ 1635191 h 2395825"/>
              <a:gd name="connsiteX52" fmla="*/ 2117718 w 2395825"/>
              <a:gd name="connsiteY52" fmla="*/ 1538718 h 2395825"/>
              <a:gd name="connsiteX53" fmla="*/ 2135594 w 2395825"/>
              <a:gd name="connsiteY53" fmla="*/ 1489876 h 2395825"/>
              <a:gd name="connsiteX54" fmla="*/ 2174666 w 2395825"/>
              <a:gd name="connsiteY54" fmla="*/ 1298298 h 2395825"/>
              <a:gd name="connsiteX55" fmla="*/ 2177859 w 2395825"/>
              <a:gd name="connsiteY55" fmla="*/ 1235058 h 2395825"/>
              <a:gd name="connsiteX56" fmla="*/ 0 w 2395825"/>
              <a:gd name="connsiteY56" fmla="*/ 1220854 h 2395825"/>
              <a:gd name="connsiteX57" fmla="*/ 217965 w 2395825"/>
              <a:gd name="connsiteY57" fmla="*/ 1235058 h 2395825"/>
              <a:gd name="connsiteX58" fmla="*/ 221158 w 2395825"/>
              <a:gd name="connsiteY58" fmla="*/ 1298298 h 2395825"/>
              <a:gd name="connsiteX59" fmla="*/ 260230 w 2395825"/>
              <a:gd name="connsiteY59" fmla="*/ 1489876 h 2395825"/>
              <a:gd name="connsiteX60" fmla="*/ 278106 w 2395825"/>
              <a:gd name="connsiteY60" fmla="*/ 1538718 h 2395825"/>
              <a:gd name="connsiteX61" fmla="*/ 82290 w 2395825"/>
              <a:gd name="connsiteY61" fmla="*/ 1635191 h 2395825"/>
              <a:gd name="connsiteX62" fmla="*/ 52749 w 2395825"/>
              <a:gd name="connsiteY62" fmla="*/ 1554479 h 2395825"/>
              <a:gd name="connsiteX63" fmla="*/ 5032 w 2395825"/>
              <a:gd name="connsiteY63" fmla="*/ 1320510 h 2395825"/>
              <a:gd name="connsiteX64" fmla="*/ 2313534 w 2395825"/>
              <a:gd name="connsiteY64" fmla="*/ 760633 h 2395825"/>
              <a:gd name="connsiteX65" fmla="*/ 2343075 w 2395825"/>
              <a:gd name="connsiteY65" fmla="*/ 841345 h 2395825"/>
              <a:gd name="connsiteX66" fmla="*/ 2390792 w 2395825"/>
              <a:gd name="connsiteY66" fmla="*/ 1075314 h 2395825"/>
              <a:gd name="connsiteX67" fmla="*/ 2395825 w 2395825"/>
              <a:gd name="connsiteY67" fmla="*/ 1174970 h 2395825"/>
              <a:gd name="connsiteX68" fmla="*/ 2177859 w 2395825"/>
              <a:gd name="connsiteY68" fmla="*/ 1160766 h 2395825"/>
              <a:gd name="connsiteX69" fmla="*/ 2174666 w 2395825"/>
              <a:gd name="connsiteY69" fmla="*/ 1097526 h 2395825"/>
              <a:gd name="connsiteX70" fmla="*/ 2135594 w 2395825"/>
              <a:gd name="connsiteY70" fmla="*/ 905948 h 2395825"/>
              <a:gd name="connsiteX71" fmla="*/ 2117718 w 2395825"/>
              <a:gd name="connsiteY71" fmla="*/ 857107 h 2395825"/>
              <a:gd name="connsiteX72" fmla="*/ 82290 w 2395825"/>
              <a:gd name="connsiteY72" fmla="*/ 760633 h 2395825"/>
              <a:gd name="connsiteX73" fmla="*/ 278106 w 2395825"/>
              <a:gd name="connsiteY73" fmla="*/ 857107 h 2395825"/>
              <a:gd name="connsiteX74" fmla="*/ 260230 w 2395825"/>
              <a:gd name="connsiteY74" fmla="*/ 905948 h 2395825"/>
              <a:gd name="connsiteX75" fmla="*/ 221158 w 2395825"/>
              <a:gd name="connsiteY75" fmla="*/ 1097526 h 2395825"/>
              <a:gd name="connsiteX76" fmla="*/ 217965 w 2395825"/>
              <a:gd name="connsiteY76" fmla="*/ 1160766 h 2395825"/>
              <a:gd name="connsiteX77" fmla="*/ 0 w 2395825"/>
              <a:gd name="connsiteY77" fmla="*/ 1174970 h 2395825"/>
              <a:gd name="connsiteX78" fmla="*/ 5032 w 2395825"/>
              <a:gd name="connsiteY78" fmla="*/ 1075314 h 2395825"/>
              <a:gd name="connsiteX79" fmla="*/ 52749 w 2395825"/>
              <a:gd name="connsiteY79" fmla="*/ 841345 h 2395825"/>
              <a:gd name="connsiteX80" fmla="*/ 2061229 w 2395825"/>
              <a:gd name="connsiteY80" fmla="*/ 367035 h 2395825"/>
              <a:gd name="connsiteX81" fmla="*/ 2123174 w 2395825"/>
              <a:gd name="connsiteY81" fmla="*/ 435192 h 2395825"/>
              <a:gd name="connsiteX82" fmla="*/ 2252262 w 2395825"/>
              <a:gd name="connsiteY82" fmla="*/ 626364 h 2395825"/>
              <a:gd name="connsiteX83" fmla="*/ 2296452 w 2395825"/>
              <a:gd name="connsiteY83" fmla="*/ 718098 h 2395825"/>
              <a:gd name="connsiteX84" fmla="*/ 2089434 w 2395825"/>
              <a:gd name="connsiteY84" fmla="*/ 788457 h 2395825"/>
              <a:gd name="connsiteX85" fmla="*/ 2061234 w 2395825"/>
              <a:gd name="connsiteY85" fmla="*/ 729917 h 2395825"/>
              <a:gd name="connsiteX86" fmla="*/ 2012055 w 2395825"/>
              <a:gd name="connsiteY86" fmla="*/ 648966 h 2395825"/>
              <a:gd name="connsiteX87" fmla="*/ 1915985 w 2395825"/>
              <a:gd name="connsiteY87" fmla="*/ 532528 h 2395825"/>
              <a:gd name="connsiteX88" fmla="*/ 334596 w 2395825"/>
              <a:gd name="connsiteY88" fmla="*/ 367035 h 2395825"/>
              <a:gd name="connsiteX89" fmla="*/ 479839 w 2395825"/>
              <a:gd name="connsiteY89" fmla="*/ 532528 h 2395825"/>
              <a:gd name="connsiteX90" fmla="*/ 383769 w 2395825"/>
              <a:gd name="connsiteY90" fmla="*/ 648966 h 2395825"/>
              <a:gd name="connsiteX91" fmla="*/ 334590 w 2395825"/>
              <a:gd name="connsiteY91" fmla="*/ 729917 h 2395825"/>
              <a:gd name="connsiteX92" fmla="*/ 306390 w 2395825"/>
              <a:gd name="connsiteY92" fmla="*/ 788457 h 2395825"/>
              <a:gd name="connsiteX93" fmla="*/ 99372 w 2395825"/>
              <a:gd name="connsiteY93" fmla="*/ 718098 h 2395825"/>
              <a:gd name="connsiteX94" fmla="*/ 143563 w 2395825"/>
              <a:gd name="connsiteY94" fmla="*/ 626364 h 2395825"/>
              <a:gd name="connsiteX95" fmla="*/ 272651 w 2395825"/>
              <a:gd name="connsiteY95" fmla="*/ 435192 h 2395825"/>
              <a:gd name="connsiteX96" fmla="*/ 1677727 w 2395825"/>
              <a:gd name="connsiteY96" fmla="*/ 99372 h 2395825"/>
              <a:gd name="connsiteX97" fmla="*/ 1769461 w 2395825"/>
              <a:gd name="connsiteY97" fmla="*/ 143563 h 2395825"/>
              <a:gd name="connsiteX98" fmla="*/ 1960633 w 2395825"/>
              <a:gd name="connsiteY98" fmla="*/ 272651 h 2395825"/>
              <a:gd name="connsiteX99" fmla="*/ 2028789 w 2395825"/>
              <a:gd name="connsiteY99" fmla="*/ 334596 h 2395825"/>
              <a:gd name="connsiteX100" fmla="*/ 1863297 w 2395825"/>
              <a:gd name="connsiteY100" fmla="*/ 479839 h 2395825"/>
              <a:gd name="connsiteX101" fmla="*/ 1746859 w 2395825"/>
              <a:gd name="connsiteY101" fmla="*/ 383769 h 2395825"/>
              <a:gd name="connsiteX102" fmla="*/ 1665907 w 2395825"/>
              <a:gd name="connsiteY102" fmla="*/ 334590 h 2395825"/>
              <a:gd name="connsiteX103" fmla="*/ 1607368 w 2395825"/>
              <a:gd name="connsiteY103" fmla="*/ 306390 h 2395825"/>
              <a:gd name="connsiteX104" fmla="*/ 718098 w 2395825"/>
              <a:gd name="connsiteY104" fmla="*/ 99372 h 2395825"/>
              <a:gd name="connsiteX105" fmla="*/ 788457 w 2395825"/>
              <a:gd name="connsiteY105" fmla="*/ 306390 h 2395825"/>
              <a:gd name="connsiteX106" fmla="*/ 729917 w 2395825"/>
              <a:gd name="connsiteY106" fmla="*/ 334590 h 2395825"/>
              <a:gd name="connsiteX107" fmla="*/ 648966 w 2395825"/>
              <a:gd name="connsiteY107" fmla="*/ 383769 h 2395825"/>
              <a:gd name="connsiteX108" fmla="*/ 532528 w 2395825"/>
              <a:gd name="connsiteY108" fmla="*/ 479839 h 2395825"/>
              <a:gd name="connsiteX109" fmla="*/ 367035 w 2395825"/>
              <a:gd name="connsiteY109" fmla="*/ 334596 h 2395825"/>
              <a:gd name="connsiteX110" fmla="*/ 435192 w 2395825"/>
              <a:gd name="connsiteY110" fmla="*/ 272651 h 2395825"/>
              <a:gd name="connsiteX111" fmla="*/ 626364 w 2395825"/>
              <a:gd name="connsiteY111" fmla="*/ 143563 h 2395825"/>
              <a:gd name="connsiteX112" fmla="*/ 1220854 w 2395825"/>
              <a:gd name="connsiteY112" fmla="*/ 0 h 2395825"/>
              <a:gd name="connsiteX113" fmla="*/ 1320510 w 2395825"/>
              <a:gd name="connsiteY113" fmla="*/ 5032 h 2395825"/>
              <a:gd name="connsiteX114" fmla="*/ 1554479 w 2395825"/>
              <a:gd name="connsiteY114" fmla="*/ 52749 h 2395825"/>
              <a:gd name="connsiteX115" fmla="*/ 1635191 w 2395825"/>
              <a:gd name="connsiteY115" fmla="*/ 82290 h 2395825"/>
              <a:gd name="connsiteX116" fmla="*/ 1538718 w 2395825"/>
              <a:gd name="connsiteY116" fmla="*/ 278106 h 2395825"/>
              <a:gd name="connsiteX117" fmla="*/ 1489876 w 2395825"/>
              <a:gd name="connsiteY117" fmla="*/ 260230 h 2395825"/>
              <a:gd name="connsiteX118" fmla="*/ 1298298 w 2395825"/>
              <a:gd name="connsiteY118" fmla="*/ 221158 h 2395825"/>
              <a:gd name="connsiteX119" fmla="*/ 1235058 w 2395825"/>
              <a:gd name="connsiteY119" fmla="*/ 217965 h 2395825"/>
              <a:gd name="connsiteX120" fmla="*/ 1174970 w 2395825"/>
              <a:gd name="connsiteY120" fmla="*/ 0 h 2395825"/>
              <a:gd name="connsiteX121" fmla="*/ 1160767 w 2395825"/>
              <a:gd name="connsiteY121" fmla="*/ 217965 h 2395825"/>
              <a:gd name="connsiteX122" fmla="*/ 1097527 w 2395825"/>
              <a:gd name="connsiteY122" fmla="*/ 221158 h 2395825"/>
              <a:gd name="connsiteX123" fmla="*/ 905948 w 2395825"/>
              <a:gd name="connsiteY123" fmla="*/ 260230 h 2395825"/>
              <a:gd name="connsiteX124" fmla="*/ 857107 w 2395825"/>
              <a:gd name="connsiteY124" fmla="*/ 278106 h 2395825"/>
              <a:gd name="connsiteX125" fmla="*/ 760633 w 2395825"/>
              <a:gd name="connsiteY125" fmla="*/ 82290 h 2395825"/>
              <a:gd name="connsiteX126" fmla="*/ 841345 w 2395825"/>
              <a:gd name="connsiteY126" fmla="*/ 52749 h 2395825"/>
              <a:gd name="connsiteX127" fmla="*/ 1075314 w 2395825"/>
              <a:gd name="connsiteY127" fmla="*/ 5032 h 239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95825" h="2395825">
                <a:moveTo>
                  <a:pt x="857107" y="2117718"/>
                </a:moveTo>
                <a:lnTo>
                  <a:pt x="905948" y="2135594"/>
                </a:lnTo>
                <a:cubicBezTo>
                  <a:pt x="967436" y="2154719"/>
                  <a:pt x="1031515" y="2167962"/>
                  <a:pt x="1097527" y="2174666"/>
                </a:cubicBezTo>
                <a:lnTo>
                  <a:pt x="1160767" y="2177860"/>
                </a:lnTo>
                <a:lnTo>
                  <a:pt x="1174970" y="2395825"/>
                </a:lnTo>
                <a:lnTo>
                  <a:pt x="1075314" y="2390793"/>
                </a:lnTo>
                <a:cubicBezTo>
                  <a:pt x="994696" y="2382605"/>
                  <a:pt x="916438" y="2366432"/>
                  <a:pt x="841345" y="2343075"/>
                </a:cubicBezTo>
                <a:lnTo>
                  <a:pt x="760633" y="2313535"/>
                </a:lnTo>
                <a:close/>
                <a:moveTo>
                  <a:pt x="1538718" y="2117718"/>
                </a:moveTo>
                <a:lnTo>
                  <a:pt x="1635191" y="2313535"/>
                </a:lnTo>
                <a:lnTo>
                  <a:pt x="1554479" y="2343075"/>
                </a:lnTo>
                <a:cubicBezTo>
                  <a:pt x="1479386" y="2366432"/>
                  <a:pt x="1401129" y="2382605"/>
                  <a:pt x="1320510" y="2390793"/>
                </a:cubicBezTo>
                <a:lnTo>
                  <a:pt x="1220854" y="2395825"/>
                </a:lnTo>
                <a:lnTo>
                  <a:pt x="1235058" y="2177860"/>
                </a:lnTo>
                <a:lnTo>
                  <a:pt x="1298298" y="2174666"/>
                </a:lnTo>
                <a:cubicBezTo>
                  <a:pt x="1364310" y="2167962"/>
                  <a:pt x="1428389" y="2154719"/>
                  <a:pt x="1489876" y="2135594"/>
                </a:cubicBezTo>
                <a:close/>
                <a:moveTo>
                  <a:pt x="532528" y="1915985"/>
                </a:moveTo>
                <a:lnTo>
                  <a:pt x="648966" y="2012055"/>
                </a:lnTo>
                <a:cubicBezTo>
                  <a:pt x="675082" y="2029699"/>
                  <a:pt x="702094" y="2046120"/>
                  <a:pt x="729917" y="2061235"/>
                </a:cubicBezTo>
                <a:lnTo>
                  <a:pt x="788457" y="2089435"/>
                </a:lnTo>
                <a:lnTo>
                  <a:pt x="718098" y="2296452"/>
                </a:lnTo>
                <a:lnTo>
                  <a:pt x="626364" y="2252262"/>
                </a:lnTo>
                <a:cubicBezTo>
                  <a:pt x="558404" y="2215344"/>
                  <a:pt x="494412" y="2172047"/>
                  <a:pt x="435192" y="2123174"/>
                </a:cubicBezTo>
                <a:lnTo>
                  <a:pt x="367035" y="2061229"/>
                </a:lnTo>
                <a:close/>
                <a:moveTo>
                  <a:pt x="1863297" y="1915985"/>
                </a:moveTo>
                <a:lnTo>
                  <a:pt x="2028789" y="2061229"/>
                </a:lnTo>
                <a:lnTo>
                  <a:pt x="1960633" y="2123174"/>
                </a:lnTo>
                <a:cubicBezTo>
                  <a:pt x="1901413" y="2172047"/>
                  <a:pt x="1837421" y="2215344"/>
                  <a:pt x="1769461" y="2252262"/>
                </a:cubicBezTo>
                <a:lnTo>
                  <a:pt x="1677727" y="2296452"/>
                </a:lnTo>
                <a:lnTo>
                  <a:pt x="1607368" y="2089435"/>
                </a:lnTo>
                <a:lnTo>
                  <a:pt x="1665907" y="2061235"/>
                </a:lnTo>
                <a:cubicBezTo>
                  <a:pt x="1693731" y="2046120"/>
                  <a:pt x="1720742" y="2029699"/>
                  <a:pt x="1746859" y="2012055"/>
                </a:cubicBezTo>
                <a:close/>
                <a:moveTo>
                  <a:pt x="2089434" y="1607368"/>
                </a:moveTo>
                <a:lnTo>
                  <a:pt x="2296452" y="1677727"/>
                </a:lnTo>
                <a:lnTo>
                  <a:pt x="2252262" y="1769461"/>
                </a:lnTo>
                <a:cubicBezTo>
                  <a:pt x="2215344" y="1837421"/>
                  <a:pt x="2172046" y="1901413"/>
                  <a:pt x="2123174" y="1960633"/>
                </a:cubicBezTo>
                <a:lnTo>
                  <a:pt x="2061229" y="2028790"/>
                </a:lnTo>
                <a:lnTo>
                  <a:pt x="1915985" y="1863297"/>
                </a:lnTo>
                <a:lnTo>
                  <a:pt x="2012055" y="1746859"/>
                </a:lnTo>
                <a:cubicBezTo>
                  <a:pt x="2029699" y="1720742"/>
                  <a:pt x="2046120" y="1693731"/>
                  <a:pt x="2061234" y="1665907"/>
                </a:cubicBezTo>
                <a:close/>
                <a:moveTo>
                  <a:pt x="306390" y="1607368"/>
                </a:moveTo>
                <a:lnTo>
                  <a:pt x="334590" y="1665907"/>
                </a:lnTo>
                <a:cubicBezTo>
                  <a:pt x="349705" y="1693731"/>
                  <a:pt x="366125" y="1720742"/>
                  <a:pt x="383769" y="1746859"/>
                </a:cubicBezTo>
                <a:lnTo>
                  <a:pt x="479839" y="1863297"/>
                </a:lnTo>
                <a:lnTo>
                  <a:pt x="334596" y="2028790"/>
                </a:lnTo>
                <a:lnTo>
                  <a:pt x="272651" y="1960633"/>
                </a:lnTo>
                <a:cubicBezTo>
                  <a:pt x="223778" y="1901413"/>
                  <a:pt x="180481" y="1837421"/>
                  <a:pt x="143563" y="1769461"/>
                </a:cubicBezTo>
                <a:lnTo>
                  <a:pt x="99372" y="1677727"/>
                </a:lnTo>
                <a:close/>
                <a:moveTo>
                  <a:pt x="2395825" y="1220854"/>
                </a:moveTo>
                <a:lnTo>
                  <a:pt x="2390792" y="1320510"/>
                </a:lnTo>
                <a:cubicBezTo>
                  <a:pt x="2382605" y="1401129"/>
                  <a:pt x="2366432" y="1479386"/>
                  <a:pt x="2343075" y="1554479"/>
                </a:cubicBezTo>
                <a:lnTo>
                  <a:pt x="2313534" y="1635191"/>
                </a:lnTo>
                <a:lnTo>
                  <a:pt x="2117718" y="1538718"/>
                </a:lnTo>
                <a:lnTo>
                  <a:pt x="2135594" y="1489876"/>
                </a:lnTo>
                <a:cubicBezTo>
                  <a:pt x="2154719" y="1428389"/>
                  <a:pt x="2167962" y="1364310"/>
                  <a:pt x="2174666" y="1298298"/>
                </a:cubicBezTo>
                <a:lnTo>
                  <a:pt x="2177859" y="1235058"/>
                </a:lnTo>
                <a:close/>
                <a:moveTo>
                  <a:pt x="0" y="1220854"/>
                </a:moveTo>
                <a:lnTo>
                  <a:pt x="217965" y="1235058"/>
                </a:lnTo>
                <a:lnTo>
                  <a:pt x="221158" y="1298298"/>
                </a:lnTo>
                <a:cubicBezTo>
                  <a:pt x="227862" y="1364310"/>
                  <a:pt x="241105" y="1428389"/>
                  <a:pt x="260230" y="1489876"/>
                </a:cubicBezTo>
                <a:lnTo>
                  <a:pt x="278106" y="1538718"/>
                </a:lnTo>
                <a:lnTo>
                  <a:pt x="82290" y="1635191"/>
                </a:lnTo>
                <a:lnTo>
                  <a:pt x="52749" y="1554479"/>
                </a:lnTo>
                <a:cubicBezTo>
                  <a:pt x="29393" y="1479386"/>
                  <a:pt x="13219" y="1401129"/>
                  <a:pt x="5032" y="1320510"/>
                </a:cubicBezTo>
                <a:close/>
                <a:moveTo>
                  <a:pt x="2313534" y="760633"/>
                </a:moveTo>
                <a:lnTo>
                  <a:pt x="2343075" y="841345"/>
                </a:lnTo>
                <a:cubicBezTo>
                  <a:pt x="2366432" y="916438"/>
                  <a:pt x="2382605" y="994696"/>
                  <a:pt x="2390792" y="1075314"/>
                </a:cubicBezTo>
                <a:lnTo>
                  <a:pt x="2395825" y="1174970"/>
                </a:lnTo>
                <a:lnTo>
                  <a:pt x="2177859" y="1160766"/>
                </a:lnTo>
                <a:lnTo>
                  <a:pt x="2174666" y="1097526"/>
                </a:lnTo>
                <a:cubicBezTo>
                  <a:pt x="2167962" y="1031514"/>
                  <a:pt x="2154719" y="967436"/>
                  <a:pt x="2135594" y="905948"/>
                </a:cubicBezTo>
                <a:lnTo>
                  <a:pt x="2117718" y="857107"/>
                </a:lnTo>
                <a:close/>
                <a:moveTo>
                  <a:pt x="82290" y="760633"/>
                </a:moveTo>
                <a:lnTo>
                  <a:pt x="278106" y="857107"/>
                </a:lnTo>
                <a:lnTo>
                  <a:pt x="260230" y="905948"/>
                </a:lnTo>
                <a:cubicBezTo>
                  <a:pt x="241105" y="967436"/>
                  <a:pt x="227862" y="1031514"/>
                  <a:pt x="221158" y="1097526"/>
                </a:cubicBezTo>
                <a:lnTo>
                  <a:pt x="217965" y="1160766"/>
                </a:lnTo>
                <a:lnTo>
                  <a:pt x="0" y="1174970"/>
                </a:lnTo>
                <a:lnTo>
                  <a:pt x="5032" y="1075314"/>
                </a:lnTo>
                <a:cubicBezTo>
                  <a:pt x="13219" y="994696"/>
                  <a:pt x="29393" y="916438"/>
                  <a:pt x="52749" y="841345"/>
                </a:cubicBezTo>
                <a:close/>
                <a:moveTo>
                  <a:pt x="2061229" y="367035"/>
                </a:moveTo>
                <a:lnTo>
                  <a:pt x="2123174" y="435192"/>
                </a:lnTo>
                <a:cubicBezTo>
                  <a:pt x="2172046" y="494412"/>
                  <a:pt x="2215344" y="558403"/>
                  <a:pt x="2252262" y="626364"/>
                </a:cubicBezTo>
                <a:lnTo>
                  <a:pt x="2296452" y="718098"/>
                </a:lnTo>
                <a:lnTo>
                  <a:pt x="2089434" y="788457"/>
                </a:lnTo>
                <a:lnTo>
                  <a:pt x="2061234" y="729917"/>
                </a:lnTo>
                <a:cubicBezTo>
                  <a:pt x="2046120" y="702093"/>
                  <a:pt x="2029699" y="675082"/>
                  <a:pt x="2012055" y="648966"/>
                </a:cubicBezTo>
                <a:lnTo>
                  <a:pt x="1915985" y="532528"/>
                </a:lnTo>
                <a:close/>
                <a:moveTo>
                  <a:pt x="334596" y="367035"/>
                </a:moveTo>
                <a:lnTo>
                  <a:pt x="479839" y="532528"/>
                </a:lnTo>
                <a:lnTo>
                  <a:pt x="383769" y="648966"/>
                </a:lnTo>
                <a:cubicBezTo>
                  <a:pt x="366125" y="675082"/>
                  <a:pt x="349705" y="702093"/>
                  <a:pt x="334590" y="729917"/>
                </a:cubicBezTo>
                <a:lnTo>
                  <a:pt x="306390" y="788457"/>
                </a:lnTo>
                <a:lnTo>
                  <a:pt x="99372" y="718098"/>
                </a:lnTo>
                <a:lnTo>
                  <a:pt x="143563" y="626364"/>
                </a:lnTo>
                <a:cubicBezTo>
                  <a:pt x="180481" y="558403"/>
                  <a:pt x="223778" y="494412"/>
                  <a:pt x="272651" y="435192"/>
                </a:cubicBezTo>
                <a:close/>
                <a:moveTo>
                  <a:pt x="1677727" y="99372"/>
                </a:moveTo>
                <a:lnTo>
                  <a:pt x="1769461" y="143563"/>
                </a:lnTo>
                <a:cubicBezTo>
                  <a:pt x="1837421" y="180481"/>
                  <a:pt x="1901413" y="223778"/>
                  <a:pt x="1960633" y="272651"/>
                </a:cubicBezTo>
                <a:lnTo>
                  <a:pt x="2028789" y="334596"/>
                </a:lnTo>
                <a:lnTo>
                  <a:pt x="1863297" y="479839"/>
                </a:lnTo>
                <a:lnTo>
                  <a:pt x="1746859" y="383769"/>
                </a:lnTo>
                <a:cubicBezTo>
                  <a:pt x="1720742" y="366125"/>
                  <a:pt x="1693731" y="349705"/>
                  <a:pt x="1665907" y="334590"/>
                </a:cubicBezTo>
                <a:lnTo>
                  <a:pt x="1607368" y="306390"/>
                </a:lnTo>
                <a:close/>
                <a:moveTo>
                  <a:pt x="718098" y="99372"/>
                </a:moveTo>
                <a:lnTo>
                  <a:pt x="788457" y="306390"/>
                </a:lnTo>
                <a:lnTo>
                  <a:pt x="729917" y="334590"/>
                </a:lnTo>
                <a:cubicBezTo>
                  <a:pt x="702094" y="349705"/>
                  <a:pt x="675082" y="366125"/>
                  <a:pt x="648966" y="383769"/>
                </a:cubicBezTo>
                <a:lnTo>
                  <a:pt x="532528" y="479839"/>
                </a:lnTo>
                <a:lnTo>
                  <a:pt x="367035" y="334596"/>
                </a:lnTo>
                <a:lnTo>
                  <a:pt x="435192" y="272651"/>
                </a:lnTo>
                <a:cubicBezTo>
                  <a:pt x="494412" y="223778"/>
                  <a:pt x="558404" y="180481"/>
                  <a:pt x="626364" y="143563"/>
                </a:cubicBezTo>
                <a:close/>
                <a:moveTo>
                  <a:pt x="1220854" y="0"/>
                </a:moveTo>
                <a:lnTo>
                  <a:pt x="1320510" y="5032"/>
                </a:lnTo>
                <a:cubicBezTo>
                  <a:pt x="1401129" y="13219"/>
                  <a:pt x="1479386" y="29393"/>
                  <a:pt x="1554479" y="52749"/>
                </a:cubicBezTo>
                <a:lnTo>
                  <a:pt x="1635191" y="82290"/>
                </a:lnTo>
                <a:lnTo>
                  <a:pt x="1538718" y="278106"/>
                </a:lnTo>
                <a:lnTo>
                  <a:pt x="1489876" y="260230"/>
                </a:lnTo>
                <a:cubicBezTo>
                  <a:pt x="1428389" y="241105"/>
                  <a:pt x="1364310" y="227862"/>
                  <a:pt x="1298298" y="221158"/>
                </a:cubicBezTo>
                <a:lnTo>
                  <a:pt x="1235058" y="217965"/>
                </a:lnTo>
                <a:close/>
                <a:moveTo>
                  <a:pt x="1174970" y="0"/>
                </a:moveTo>
                <a:lnTo>
                  <a:pt x="1160767" y="217965"/>
                </a:lnTo>
                <a:lnTo>
                  <a:pt x="1097527" y="221158"/>
                </a:lnTo>
                <a:cubicBezTo>
                  <a:pt x="1031515" y="227862"/>
                  <a:pt x="967436" y="241105"/>
                  <a:pt x="905948" y="260230"/>
                </a:cubicBezTo>
                <a:lnTo>
                  <a:pt x="857107" y="278106"/>
                </a:lnTo>
                <a:lnTo>
                  <a:pt x="760633" y="82290"/>
                </a:lnTo>
                <a:lnTo>
                  <a:pt x="841345" y="52749"/>
                </a:lnTo>
                <a:cubicBezTo>
                  <a:pt x="916438" y="29393"/>
                  <a:pt x="994696" y="13219"/>
                  <a:pt x="1075314" y="503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096E59E2-6D84-344C-D5A8-0C59B643A5D4}"/>
              </a:ext>
            </a:extLst>
          </p:cNvPr>
          <p:cNvSpPr/>
          <p:nvPr/>
        </p:nvSpPr>
        <p:spPr>
          <a:xfrm>
            <a:off x="7944045" y="2823019"/>
            <a:ext cx="1532492" cy="1532493"/>
          </a:xfrm>
          <a:custGeom>
            <a:avLst/>
            <a:gdLst>
              <a:gd name="connsiteX0" fmla="*/ 1046571 w 2395118"/>
              <a:gd name="connsiteY0" fmla="*/ 2193537 h 2395119"/>
              <a:gd name="connsiteX1" fmla="*/ 1094447 w 2395118"/>
              <a:gd name="connsiteY1" fmla="*/ 2200844 h 2395119"/>
              <a:gd name="connsiteX2" fmla="*/ 1151327 w 2395118"/>
              <a:gd name="connsiteY2" fmla="*/ 2203716 h 2395119"/>
              <a:gd name="connsiteX3" fmla="*/ 1167624 w 2395118"/>
              <a:gd name="connsiteY3" fmla="*/ 2395119 h 2395119"/>
              <a:gd name="connsiteX4" fmla="*/ 1074961 w 2395118"/>
              <a:gd name="connsiteY4" fmla="*/ 2390440 h 2395119"/>
              <a:gd name="connsiteX5" fmla="*/ 993279 w 2395118"/>
              <a:gd name="connsiteY5" fmla="*/ 2377973 h 2395119"/>
              <a:gd name="connsiteX6" fmla="*/ 1348547 w 2395118"/>
              <a:gd name="connsiteY6" fmla="*/ 2193537 h 2395119"/>
              <a:gd name="connsiteX7" fmla="*/ 1401839 w 2395118"/>
              <a:gd name="connsiteY7" fmla="*/ 2377973 h 2395119"/>
              <a:gd name="connsiteX8" fmla="*/ 1320157 w 2395118"/>
              <a:gd name="connsiteY8" fmla="*/ 2390440 h 2395119"/>
              <a:gd name="connsiteX9" fmla="*/ 1227494 w 2395118"/>
              <a:gd name="connsiteY9" fmla="*/ 2395119 h 2395119"/>
              <a:gd name="connsiteX10" fmla="*/ 1243791 w 2395118"/>
              <a:gd name="connsiteY10" fmla="*/ 2203716 h 2395119"/>
              <a:gd name="connsiteX11" fmla="*/ 1300671 w 2395118"/>
              <a:gd name="connsiteY11" fmla="*/ 2200844 h 2395119"/>
              <a:gd name="connsiteX12" fmla="*/ 855078 w 2395118"/>
              <a:gd name="connsiteY12" fmla="*/ 2145123 h 2395119"/>
              <a:gd name="connsiteX13" fmla="*/ 897665 w 2395118"/>
              <a:gd name="connsiteY13" fmla="*/ 2160711 h 2395119"/>
              <a:gd name="connsiteX14" fmla="*/ 955891 w 2395118"/>
              <a:gd name="connsiteY14" fmla="*/ 2175682 h 2395119"/>
              <a:gd name="connsiteX15" fmla="*/ 934513 w 2395118"/>
              <a:gd name="connsiteY15" fmla="*/ 2366769 h 2395119"/>
              <a:gd name="connsiteX16" fmla="*/ 840992 w 2395118"/>
              <a:gd name="connsiteY16" fmla="*/ 2342722 h 2395119"/>
              <a:gd name="connsiteX17" fmla="*/ 766846 w 2395118"/>
              <a:gd name="connsiteY17" fmla="*/ 2315585 h 2395119"/>
              <a:gd name="connsiteX18" fmla="*/ 1540040 w 2395118"/>
              <a:gd name="connsiteY18" fmla="*/ 2145123 h 2395119"/>
              <a:gd name="connsiteX19" fmla="*/ 1628272 w 2395118"/>
              <a:gd name="connsiteY19" fmla="*/ 2315585 h 2395119"/>
              <a:gd name="connsiteX20" fmla="*/ 1554126 w 2395118"/>
              <a:gd name="connsiteY20" fmla="*/ 2342722 h 2395119"/>
              <a:gd name="connsiteX21" fmla="*/ 1460605 w 2395118"/>
              <a:gd name="connsiteY21" fmla="*/ 2366769 h 2395119"/>
              <a:gd name="connsiteX22" fmla="*/ 1439227 w 2395118"/>
              <a:gd name="connsiteY22" fmla="*/ 2175682 h 2395119"/>
              <a:gd name="connsiteX23" fmla="*/ 1497453 w 2395118"/>
              <a:gd name="connsiteY23" fmla="*/ 2160711 h 2395119"/>
              <a:gd name="connsiteX24" fmla="*/ 676850 w 2395118"/>
              <a:gd name="connsiteY24" fmla="*/ 2060029 h 2395119"/>
              <a:gd name="connsiteX25" fmla="*/ 716852 w 2395118"/>
              <a:gd name="connsiteY25" fmla="*/ 2084331 h 2395119"/>
              <a:gd name="connsiteX26" fmla="*/ 769696 w 2395118"/>
              <a:gd name="connsiteY26" fmla="*/ 2109787 h 2395119"/>
              <a:gd name="connsiteX27" fmla="*/ 711441 w 2395118"/>
              <a:gd name="connsiteY27" fmla="*/ 2293063 h 2395119"/>
              <a:gd name="connsiteX28" fmla="*/ 626010 w 2395118"/>
              <a:gd name="connsiteY28" fmla="*/ 2251909 h 2395119"/>
              <a:gd name="connsiteX29" fmla="*/ 557048 w 2395118"/>
              <a:gd name="connsiteY29" fmla="*/ 2210013 h 2395119"/>
              <a:gd name="connsiteX30" fmla="*/ 1718268 w 2395118"/>
              <a:gd name="connsiteY30" fmla="*/ 2060029 h 2395119"/>
              <a:gd name="connsiteX31" fmla="*/ 1838070 w 2395118"/>
              <a:gd name="connsiteY31" fmla="*/ 2210013 h 2395119"/>
              <a:gd name="connsiteX32" fmla="*/ 1769108 w 2395118"/>
              <a:gd name="connsiteY32" fmla="*/ 2251909 h 2395119"/>
              <a:gd name="connsiteX33" fmla="*/ 1683677 w 2395118"/>
              <a:gd name="connsiteY33" fmla="*/ 2293063 h 2395119"/>
              <a:gd name="connsiteX34" fmla="*/ 1625422 w 2395118"/>
              <a:gd name="connsiteY34" fmla="*/ 2109787 h 2395119"/>
              <a:gd name="connsiteX35" fmla="*/ 1678266 w 2395118"/>
              <a:gd name="connsiteY35" fmla="*/ 2084331 h 2395119"/>
              <a:gd name="connsiteX36" fmla="*/ 1876426 w 2395118"/>
              <a:gd name="connsiteY36" fmla="*/ 1941793 h 2395119"/>
              <a:gd name="connsiteX37" fmla="*/ 2023257 w 2395118"/>
              <a:gd name="connsiteY37" fmla="*/ 2065583 h 2395119"/>
              <a:gd name="connsiteX38" fmla="*/ 1960280 w 2395118"/>
              <a:gd name="connsiteY38" fmla="*/ 2122821 h 2395119"/>
              <a:gd name="connsiteX39" fmla="*/ 1887922 w 2395118"/>
              <a:gd name="connsiteY39" fmla="*/ 2176929 h 2395119"/>
              <a:gd name="connsiteX40" fmla="*/ 1795084 w 2395118"/>
              <a:gd name="connsiteY40" fmla="*/ 2008639 h 2395119"/>
              <a:gd name="connsiteX41" fmla="*/ 1839053 w 2395118"/>
              <a:gd name="connsiteY41" fmla="*/ 1975760 h 2395119"/>
              <a:gd name="connsiteX42" fmla="*/ 518692 w 2395118"/>
              <a:gd name="connsiteY42" fmla="*/ 1941793 h 2395119"/>
              <a:gd name="connsiteX43" fmla="*/ 556065 w 2395118"/>
              <a:gd name="connsiteY43" fmla="*/ 1975760 h 2395119"/>
              <a:gd name="connsiteX44" fmla="*/ 600034 w 2395118"/>
              <a:gd name="connsiteY44" fmla="*/ 2008639 h 2395119"/>
              <a:gd name="connsiteX45" fmla="*/ 507196 w 2395118"/>
              <a:gd name="connsiteY45" fmla="*/ 2176929 h 2395119"/>
              <a:gd name="connsiteX46" fmla="*/ 434838 w 2395118"/>
              <a:gd name="connsiteY46" fmla="*/ 2122821 h 2395119"/>
              <a:gd name="connsiteX47" fmla="*/ 371861 w 2395118"/>
              <a:gd name="connsiteY47" fmla="*/ 2065583 h 2395119"/>
              <a:gd name="connsiteX48" fmla="*/ 2008639 w 2395118"/>
              <a:gd name="connsiteY48" fmla="*/ 1795085 h 2395119"/>
              <a:gd name="connsiteX49" fmla="*/ 2176929 w 2395118"/>
              <a:gd name="connsiteY49" fmla="*/ 1887922 h 2395119"/>
              <a:gd name="connsiteX50" fmla="*/ 2122821 w 2395118"/>
              <a:gd name="connsiteY50" fmla="*/ 1960280 h 2395119"/>
              <a:gd name="connsiteX51" fmla="*/ 2065582 w 2395118"/>
              <a:gd name="connsiteY51" fmla="*/ 2023258 h 2395119"/>
              <a:gd name="connsiteX52" fmla="*/ 1941793 w 2395118"/>
              <a:gd name="connsiteY52" fmla="*/ 1876426 h 2395119"/>
              <a:gd name="connsiteX53" fmla="*/ 1975760 w 2395118"/>
              <a:gd name="connsiteY53" fmla="*/ 1839053 h 2395119"/>
              <a:gd name="connsiteX54" fmla="*/ 386479 w 2395118"/>
              <a:gd name="connsiteY54" fmla="*/ 1795085 h 2395119"/>
              <a:gd name="connsiteX55" fmla="*/ 419358 w 2395118"/>
              <a:gd name="connsiteY55" fmla="*/ 1839053 h 2395119"/>
              <a:gd name="connsiteX56" fmla="*/ 453325 w 2395118"/>
              <a:gd name="connsiteY56" fmla="*/ 1876426 h 2395119"/>
              <a:gd name="connsiteX57" fmla="*/ 329536 w 2395118"/>
              <a:gd name="connsiteY57" fmla="*/ 2023258 h 2395119"/>
              <a:gd name="connsiteX58" fmla="*/ 272297 w 2395118"/>
              <a:gd name="connsiteY58" fmla="*/ 1960280 h 2395119"/>
              <a:gd name="connsiteX59" fmla="*/ 218189 w 2395118"/>
              <a:gd name="connsiteY59" fmla="*/ 1887922 h 2395119"/>
              <a:gd name="connsiteX60" fmla="*/ 2109786 w 2395118"/>
              <a:gd name="connsiteY60" fmla="*/ 1625423 h 2395119"/>
              <a:gd name="connsiteX61" fmla="*/ 2293063 w 2395118"/>
              <a:gd name="connsiteY61" fmla="*/ 1683677 h 2395119"/>
              <a:gd name="connsiteX62" fmla="*/ 2251909 w 2395118"/>
              <a:gd name="connsiteY62" fmla="*/ 1769108 h 2395119"/>
              <a:gd name="connsiteX63" fmla="*/ 2210013 w 2395118"/>
              <a:gd name="connsiteY63" fmla="*/ 1838070 h 2395119"/>
              <a:gd name="connsiteX64" fmla="*/ 2060028 w 2395118"/>
              <a:gd name="connsiteY64" fmla="*/ 1718268 h 2395119"/>
              <a:gd name="connsiteX65" fmla="*/ 2084331 w 2395118"/>
              <a:gd name="connsiteY65" fmla="*/ 1678266 h 2395119"/>
              <a:gd name="connsiteX66" fmla="*/ 285332 w 2395118"/>
              <a:gd name="connsiteY66" fmla="*/ 1625423 h 2395119"/>
              <a:gd name="connsiteX67" fmla="*/ 310788 w 2395118"/>
              <a:gd name="connsiteY67" fmla="*/ 1678266 h 2395119"/>
              <a:gd name="connsiteX68" fmla="*/ 335090 w 2395118"/>
              <a:gd name="connsiteY68" fmla="*/ 1718268 h 2395119"/>
              <a:gd name="connsiteX69" fmla="*/ 185105 w 2395118"/>
              <a:gd name="connsiteY69" fmla="*/ 1838070 h 2395119"/>
              <a:gd name="connsiteX70" fmla="*/ 143209 w 2395118"/>
              <a:gd name="connsiteY70" fmla="*/ 1769108 h 2395119"/>
              <a:gd name="connsiteX71" fmla="*/ 102055 w 2395118"/>
              <a:gd name="connsiteY71" fmla="*/ 1683677 h 2395119"/>
              <a:gd name="connsiteX72" fmla="*/ 2175682 w 2395118"/>
              <a:gd name="connsiteY72" fmla="*/ 1439227 h 2395119"/>
              <a:gd name="connsiteX73" fmla="*/ 2366769 w 2395118"/>
              <a:gd name="connsiteY73" fmla="*/ 1460605 h 2395119"/>
              <a:gd name="connsiteX74" fmla="*/ 2342722 w 2395118"/>
              <a:gd name="connsiteY74" fmla="*/ 1554126 h 2395119"/>
              <a:gd name="connsiteX75" fmla="*/ 2315584 w 2395118"/>
              <a:gd name="connsiteY75" fmla="*/ 1628272 h 2395119"/>
              <a:gd name="connsiteX76" fmla="*/ 2145123 w 2395118"/>
              <a:gd name="connsiteY76" fmla="*/ 1540040 h 2395119"/>
              <a:gd name="connsiteX77" fmla="*/ 2160710 w 2395118"/>
              <a:gd name="connsiteY77" fmla="*/ 1497453 h 2395119"/>
              <a:gd name="connsiteX78" fmla="*/ 219436 w 2395118"/>
              <a:gd name="connsiteY78" fmla="*/ 1439227 h 2395119"/>
              <a:gd name="connsiteX79" fmla="*/ 234408 w 2395118"/>
              <a:gd name="connsiteY79" fmla="*/ 1497453 h 2395119"/>
              <a:gd name="connsiteX80" fmla="*/ 249995 w 2395118"/>
              <a:gd name="connsiteY80" fmla="*/ 1540040 h 2395119"/>
              <a:gd name="connsiteX81" fmla="*/ 79534 w 2395118"/>
              <a:gd name="connsiteY81" fmla="*/ 1628272 h 2395119"/>
              <a:gd name="connsiteX82" fmla="*/ 52396 w 2395118"/>
              <a:gd name="connsiteY82" fmla="*/ 1554126 h 2395119"/>
              <a:gd name="connsiteX83" fmla="*/ 28349 w 2395118"/>
              <a:gd name="connsiteY83" fmla="*/ 1460605 h 2395119"/>
              <a:gd name="connsiteX84" fmla="*/ 2395118 w 2395118"/>
              <a:gd name="connsiteY84" fmla="*/ 1227494 h 2395119"/>
              <a:gd name="connsiteX85" fmla="*/ 2390439 w 2395118"/>
              <a:gd name="connsiteY85" fmla="*/ 1320157 h 2395119"/>
              <a:gd name="connsiteX86" fmla="*/ 2377973 w 2395118"/>
              <a:gd name="connsiteY86" fmla="*/ 1401839 h 2395119"/>
              <a:gd name="connsiteX87" fmla="*/ 2193537 w 2395118"/>
              <a:gd name="connsiteY87" fmla="*/ 1348547 h 2395119"/>
              <a:gd name="connsiteX88" fmla="*/ 2200843 w 2395118"/>
              <a:gd name="connsiteY88" fmla="*/ 1300671 h 2395119"/>
              <a:gd name="connsiteX89" fmla="*/ 2203715 w 2395118"/>
              <a:gd name="connsiteY89" fmla="*/ 1243791 h 2395119"/>
              <a:gd name="connsiteX90" fmla="*/ 0 w 2395118"/>
              <a:gd name="connsiteY90" fmla="*/ 1227494 h 2395119"/>
              <a:gd name="connsiteX91" fmla="*/ 191403 w 2395118"/>
              <a:gd name="connsiteY91" fmla="*/ 1243791 h 2395119"/>
              <a:gd name="connsiteX92" fmla="*/ 194275 w 2395118"/>
              <a:gd name="connsiteY92" fmla="*/ 1300671 h 2395119"/>
              <a:gd name="connsiteX93" fmla="*/ 201582 w 2395118"/>
              <a:gd name="connsiteY93" fmla="*/ 1348547 h 2395119"/>
              <a:gd name="connsiteX94" fmla="*/ 17145 w 2395118"/>
              <a:gd name="connsiteY94" fmla="*/ 1401839 h 2395119"/>
              <a:gd name="connsiteX95" fmla="*/ 4679 w 2395118"/>
              <a:gd name="connsiteY95" fmla="*/ 1320157 h 2395119"/>
              <a:gd name="connsiteX96" fmla="*/ 2377973 w 2395118"/>
              <a:gd name="connsiteY96" fmla="*/ 993279 h 2395119"/>
              <a:gd name="connsiteX97" fmla="*/ 2390439 w 2395118"/>
              <a:gd name="connsiteY97" fmla="*/ 1074961 h 2395119"/>
              <a:gd name="connsiteX98" fmla="*/ 2395118 w 2395118"/>
              <a:gd name="connsiteY98" fmla="*/ 1167624 h 2395119"/>
              <a:gd name="connsiteX99" fmla="*/ 2203715 w 2395118"/>
              <a:gd name="connsiteY99" fmla="*/ 1151327 h 2395119"/>
              <a:gd name="connsiteX100" fmla="*/ 2200843 w 2395118"/>
              <a:gd name="connsiteY100" fmla="*/ 1094447 h 2395119"/>
              <a:gd name="connsiteX101" fmla="*/ 2193537 w 2395118"/>
              <a:gd name="connsiteY101" fmla="*/ 1046571 h 2395119"/>
              <a:gd name="connsiteX102" fmla="*/ 17145 w 2395118"/>
              <a:gd name="connsiteY102" fmla="*/ 993279 h 2395119"/>
              <a:gd name="connsiteX103" fmla="*/ 201582 w 2395118"/>
              <a:gd name="connsiteY103" fmla="*/ 1046571 h 2395119"/>
              <a:gd name="connsiteX104" fmla="*/ 194275 w 2395118"/>
              <a:gd name="connsiteY104" fmla="*/ 1094447 h 2395119"/>
              <a:gd name="connsiteX105" fmla="*/ 191403 w 2395118"/>
              <a:gd name="connsiteY105" fmla="*/ 1151327 h 2395119"/>
              <a:gd name="connsiteX106" fmla="*/ 0 w 2395118"/>
              <a:gd name="connsiteY106" fmla="*/ 1167624 h 2395119"/>
              <a:gd name="connsiteX107" fmla="*/ 4679 w 2395118"/>
              <a:gd name="connsiteY107" fmla="*/ 1074961 h 2395119"/>
              <a:gd name="connsiteX108" fmla="*/ 2315584 w 2395118"/>
              <a:gd name="connsiteY108" fmla="*/ 766846 h 2395119"/>
              <a:gd name="connsiteX109" fmla="*/ 2342722 w 2395118"/>
              <a:gd name="connsiteY109" fmla="*/ 840992 h 2395119"/>
              <a:gd name="connsiteX110" fmla="*/ 2366769 w 2395118"/>
              <a:gd name="connsiteY110" fmla="*/ 934514 h 2395119"/>
              <a:gd name="connsiteX111" fmla="*/ 2175682 w 2395118"/>
              <a:gd name="connsiteY111" fmla="*/ 955892 h 2395119"/>
              <a:gd name="connsiteX112" fmla="*/ 2160710 w 2395118"/>
              <a:gd name="connsiteY112" fmla="*/ 897665 h 2395119"/>
              <a:gd name="connsiteX113" fmla="*/ 2145123 w 2395118"/>
              <a:gd name="connsiteY113" fmla="*/ 855078 h 2395119"/>
              <a:gd name="connsiteX114" fmla="*/ 79534 w 2395118"/>
              <a:gd name="connsiteY114" fmla="*/ 766846 h 2395119"/>
              <a:gd name="connsiteX115" fmla="*/ 249995 w 2395118"/>
              <a:gd name="connsiteY115" fmla="*/ 855078 h 2395119"/>
              <a:gd name="connsiteX116" fmla="*/ 234408 w 2395118"/>
              <a:gd name="connsiteY116" fmla="*/ 897665 h 2395119"/>
              <a:gd name="connsiteX117" fmla="*/ 219436 w 2395118"/>
              <a:gd name="connsiteY117" fmla="*/ 955892 h 2395119"/>
              <a:gd name="connsiteX118" fmla="*/ 28349 w 2395118"/>
              <a:gd name="connsiteY118" fmla="*/ 934514 h 2395119"/>
              <a:gd name="connsiteX119" fmla="*/ 52396 w 2395118"/>
              <a:gd name="connsiteY119" fmla="*/ 840992 h 2395119"/>
              <a:gd name="connsiteX120" fmla="*/ 2210013 w 2395118"/>
              <a:gd name="connsiteY120" fmla="*/ 557048 h 2395119"/>
              <a:gd name="connsiteX121" fmla="*/ 2251909 w 2395118"/>
              <a:gd name="connsiteY121" fmla="*/ 626011 h 2395119"/>
              <a:gd name="connsiteX122" fmla="*/ 2293063 w 2395118"/>
              <a:gd name="connsiteY122" fmla="*/ 711441 h 2395119"/>
              <a:gd name="connsiteX123" fmla="*/ 2109786 w 2395118"/>
              <a:gd name="connsiteY123" fmla="*/ 769696 h 2395119"/>
              <a:gd name="connsiteX124" fmla="*/ 2084331 w 2395118"/>
              <a:gd name="connsiteY124" fmla="*/ 716853 h 2395119"/>
              <a:gd name="connsiteX125" fmla="*/ 2060028 w 2395118"/>
              <a:gd name="connsiteY125" fmla="*/ 676850 h 2395119"/>
              <a:gd name="connsiteX126" fmla="*/ 185105 w 2395118"/>
              <a:gd name="connsiteY126" fmla="*/ 557048 h 2395119"/>
              <a:gd name="connsiteX127" fmla="*/ 335090 w 2395118"/>
              <a:gd name="connsiteY127" fmla="*/ 676850 h 2395119"/>
              <a:gd name="connsiteX128" fmla="*/ 310788 w 2395118"/>
              <a:gd name="connsiteY128" fmla="*/ 716853 h 2395119"/>
              <a:gd name="connsiteX129" fmla="*/ 285332 w 2395118"/>
              <a:gd name="connsiteY129" fmla="*/ 769696 h 2395119"/>
              <a:gd name="connsiteX130" fmla="*/ 102055 w 2395118"/>
              <a:gd name="connsiteY130" fmla="*/ 711441 h 2395119"/>
              <a:gd name="connsiteX131" fmla="*/ 143209 w 2395118"/>
              <a:gd name="connsiteY131" fmla="*/ 626011 h 2395119"/>
              <a:gd name="connsiteX132" fmla="*/ 2065582 w 2395118"/>
              <a:gd name="connsiteY132" fmla="*/ 371861 h 2395119"/>
              <a:gd name="connsiteX133" fmla="*/ 2122821 w 2395118"/>
              <a:gd name="connsiteY133" fmla="*/ 434838 h 2395119"/>
              <a:gd name="connsiteX134" fmla="*/ 2176929 w 2395118"/>
              <a:gd name="connsiteY134" fmla="*/ 507196 h 2395119"/>
              <a:gd name="connsiteX135" fmla="*/ 2008639 w 2395118"/>
              <a:gd name="connsiteY135" fmla="*/ 600034 h 2395119"/>
              <a:gd name="connsiteX136" fmla="*/ 1975760 w 2395118"/>
              <a:gd name="connsiteY136" fmla="*/ 556065 h 2395119"/>
              <a:gd name="connsiteX137" fmla="*/ 1941793 w 2395118"/>
              <a:gd name="connsiteY137" fmla="*/ 518693 h 2395119"/>
              <a:gd name="connsiteX138" fmla="*/ 329536 w 2395118"/>
              <a:gd name="connsiteY138" fmla="*/ 371861 h 2395119"/>
              <a:gd name="connsiteX139" fmla="*/ 453325 w 2395118"/>
              <a:gd name="connsiteY139" fmla="*/ 518693 h 2395119"/>
              <a:gd name="connsiteX140" fmla="*/ 419358 w 2395118"/>
              <a:gd name="connsiteY140" fmla="*/ 556065 h 2395119"/>
              <a:gd name="connsiteX141" fmla="*/ 386479 w 2395118"/>
              <a:gd name="connsiteY141" fmla="*/ 600034 h 2395119"/>
              <a:gd name="connsiteX142" fmla="*/ 218189 w 2395118"/>
              <a:gd name="connsiteY142" fmla="*/ 507196 h 2395119"/>
              <a:gd name="connsiteX143" fmla="*/ 272297 w 2395118"/>
              <a:gd name="connsiteY143" fmla="*/ 434838 h 2395119"/>
              <a:gd name="connsiteX144" fmla="*/ 1887922 w 2395118"/>
              <a:gd name="connsiteY144" fmla="*/ 218190 h 2395119"/>
              <a:gd name="connsiteX145" fmla="*/ 1960280 w 2395118"/>
              <a:gd name="connsiteY145" fmla="*/ 272298 h 2395119"/>
              <a:gd name="connsiteX146" fmla="*/ 2023257 w 2395118"/>
              <a:gd name="connsiteY146" fmla="*/ 329536 h 2395119"/>
              <a:gd name="connsiteX147" fmla="*/ 1876426 w 2395118"/>
              <a:gd name="connsiteY147" fmla="*/ 453325 h 2395119"/>
              <a:gd name="connsiteX148" fmla="*/ 1839053 w 2395118"/>
              <a:gd name="connsiteY148" fmla="*/ 419359 h 2395119"/>
              <a:gd name="connsiteX149" fmla="*/ 1795084 w 2395118"/>
              <a:gd name="connsiteY149" fmla="*/ 386479 h 2395119"/>
              <a:gd name="connsiteX150" fmla="*/ 507196 w 2395118"/>
              <a:gd name="connsiteY150" fmla="*/ 218190 h 2395119"/>
              <a:gd name="connsiteX151" fmla="*/ 600034 w 2395118"/>
              <a:gd name="connsiteY151" fmla="*/ 386480 h 2395119"/>
              <a:gd name="connsiteX152" fmla="*/ 556065 w 2395118"/>
              <a:gd name="connsiteY152" fmla="*/ 419359 h 2395119"/>
              <a:gd name="connsiteX153" fmla="*/ 518692 w 2395118"/>
              <a:gd name="connsiteY153" fmla="*/ 453325 h 2395119"/>
              <a:gd name="connsiteX154" fmla="*/ 371861 w 2395118"/>
              <a:gd name="connsiteY154" fmla="*/ 329536 h 2395119"/>
              <a:gd name="connsiteX155" fmla="*/ 434838 w 2395118"/>
              <a:gd name="connsiteY155" fmla="*/ 272298 h 2395119"/>
              <a:gd name="connsiteX156" fmla="*/ 1683677 w 2395118"/>
              <a:gd name="connsiteY156" fmla="*/ 102055 h 2395119"/>
              <a:gd name="connsiteX157" fmla="*/ 1769108 w 2395118"/>
              <a:gd name="connsiteY157" fmla="*/ 143209 h 2395119"/>
              <a:gd name="connsiteX158" fmla="*/ 1838070 w 2395118"/>
              <a:gd name="connsiteY158" fmla="*/ 185105 h 2395119"/>
              <a:gd name="connsiteX159" fmla="*/ 1718268 w 2395118"/>
              <a:gd name="connsiteY159" fmla="*/ 335090 h 2395119"/>
              <a:gd name="connsiteX160" fmla="*/ 1678266 w 2395118"/>
              <a:gd name="connsiteY160" fmla="*/ 310788 h 2395119"/>
              <a:gd name="connsiteX161" fmla="*/ 1625422 w 2395118"/>
              <a:gd name="connsiteY161" fmla="*/ 285332 h 2395119"/>
              <a:gd name="connsiteX162" fmla="*/ 711441 w 2395118"/>
              <a:gd name="connsiteY162" fmla="*/ 102055 h 2395119"/>
              <a:gd name="connsiteX163" fmla="*/ 769696 w 2395118"/>
              <a:gd name="connsiteY163" fmla="*/ 285332 h 2395119"/>
              <a:gd name="connsiteX164" fmla="*/ 716852 w 2395118"/>
              <a:gd name="connsiteY164" fmla="*/ 310788 h 2395119"/>
              <a:gd name="connsiteX165" fmla="*/ 676850 w 2395118"/>
              <a:gd name="connsiteY165" fmla="*/ 335090 h 2395119"/>
              <a:gd name="connsiteX166" fmla="*/ 557048 w 2395118"/>
              <a:gd name="connsiteY166" fmla="*/ 185105 h 2395119"/>
              <a:gd name="connsiteX167" fmla="*/ 626010 w 2395118"/>
              <a:gd name="connsiteY167" fmla="*/ 143209 h 2395119"/>
              <a:gd name="connsiteX168" fmla="*/ 1460605 w 2395118"/>
              <a:gd name="connsiteY168" fmla="*/ 28349 h 2395119"/>
              <a:gd name="connsiteX169" fmla="*/ 1554126 w 2395118"/>
              <a:gd name="connsiteY169" fmla="*/ 52396 h 2395119"/>
              <a:gd name="connsiteX170" fmla="*/ 1628272 w 2395118"/>
              <a:gd name="connsiteY170" fmla="*/ 79534 h 2395119"/>
              <a:gd name="connsiteX171" fmla="*/ 1540040 w 2395118"/>
              <a:gd name="connsiteY171" fmla="*/ 249995 h 2395119"/>
              <a:gd name="connsiteX172" fmla="*/ 1497453 w 2395118"/>
              <a:gd name="connsiteY172" fmla="*/ 234408 h 2395119"/>
              <a:gd name="connsiteX173" fmla="*/ 1439227 w 2395118"/>
              <a:gd name="connsiteY173" fmla="*/ 219436 h 2395119"/>
              <a:gd name="connsiteX174" fmla="*/ 934513 w 2395118"/>
              <a:gd name="connsiteY174" fmla="*/ 28349 h 2395119"/>
              <a:gd name="connsiteX175" fmla="*/ 955891 w 2395118"/>
              <a:gd name="connsiteY175" fmla="*/ 219436 h 2395119"/>
              <a:gd name="connsiteX176" fmla="*/ 897665 w 2395118"/>
              <a:gd name="connsiteY176" fmla="*/ 234408 h 2395119"/>
              <a:gd name="connsiteX177" fmla="*/ 855078 w 2395118"/>
              <a:gd name="connsiteY177" fmla="*/ 249995 h 2395119"/>
              <a:gd name="connsiteX178" fmla="*/ 766846 w 2395118"/>
              <a:gd name="connsiteY178" fmla="*/ 79534 h 2395119"/>
              <a:gd name="connsiteX179" fmla="*/ 840992 w 2395118"/>
              <a:gd name="connsiteY179" fmla="*/ 52396 h 2395119"/>
              <a:gd name="connsiteX180" fmla="*/ 1227494 w 2395118"/>
              <a:gd name="connsiteY180" fmla="*/ 0 h 2395119"/>
              <a:gd name="connsiteX181" fmla="*/ 1320157 w 2395118"/>
              <a:gd name="connsiteY181" fmla="*/ 4679 h 2395119"/>
              <a:gd name="connsiteX182" fmla="*/ 1401839 w 2395118"/>
              <a:gd name="connsiteY182" fmla="*/ 17145 h 2395119"/>
              <a:gd name="connsiteX183" fmla="*/ 1348547 w 2395118"/>
              <a:gd name="connsiteY183" fmla="*/ 201582 h 2395119"/>
              <a:gd name="connsiteX184" fmla="*/ 1300671 w 2395118"/>
              <a:gd name="connsiteY184" fmla="*/ 194275 h 2395119"/>
              <a:gd name="connsiteX185" fmla="*/ 1243791 w 2395118"/>
              <a:gd name="connsiteY185" fmla="*/ 191403 h 2395119"/>
              <a:gd name="connsiteX186" fmla="*/ 1167624 w 2395118"/>
              <a:gd name="connsiteY186" fmla="*/ 0 h 2395119"/>
              <a:gd name="connsiteX187" fmla="*/ 1151327 w 2395118"/>
              <a:gd name="connsiteY187" fmla="*/ 191403 h 2395119"/>
              <a:gd name="connsiteX188" fmla="*/ 1094447 w 2395118"/>
              <a:gd name="connsiteY188" fmla="*/ 194275 h 2395119"/>
              <a:gd name="connsiteX189" fmla="*/ 1046571 w 2395118"/>
              <a:gd name="connsiteY189" fmla="*/ 201582 h 2395119"/>
              <a:gd name="connsiteX190" fmla="*/ 993279 w 2395118"/>
              <a:gd name="connsiteY190" fmla="*/ 17145 h 2395119"/>
              <a:gd name="connsiteX191" fmla="*/ 1074961 w 2395118"/>
              <a:gd name="connsiteY191" fmla="*/ 4679 h 239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2395118" h="2395119">
                <a:moveTo>
                  <a:pt x="1046571" y="2193537"/>
                </a:moveTo>
                <a:lnTo>
                  <a:pt x="1094447" y="2200844"/>
                </a:lnTo>
                <a:lnTo>
                  <a:pt x="1151327" y="2203716"/>
                </a:lnTo>
                <a:lnTo>
                  <a:pt x="1167624" y="2395119"/>
                </a:lnTo>
                <a:lnTo>
                  <a:pt x="1074961" y="2390440"/>
                </a:lnTo>
                <a:lnTo>
                  <a:pt x="993279" y="2377973"/>
                </a:lnTo>
                <a:close/>
                <a:moveTo>
                  <a:pt x="1348547" y="2193537"/>
                </a:moveTo>
                <a:lnTo>
                  <a:pt x="1401839" y="2377973"/>
                </a:lnTo>
                <a:lnTo>
                  <a:pt x="1320157" y="2390440"/>
                </a:lnTo>
                <a:lnTo>
                  <a:pt x="1227494" y="2395119"/>
                </a:lnTo>
                <a:lnTo>
                  <a:pt x="1243791" y="2203716"/>
                </a:lnTo>
                <a:lnTo>
                  <a:pt x="1300671" y="2200844"/>
                </a:lnTo>
                <a:close/>
                <a:moveTo>
                  <a:pt x="855078" y="2145123"/>
                </a:moveTo>
                <a:lnTo>
                  <a:pt x="897665" y="2160711"/>
                </a:lnTo>
                <a:lnTo>
                  <a:pt x="955891" y="2175682"/>
                </a:lnTo>
                <a:lnTo>
                  <a:pt x="934513" y="2366769"/>
                </a:lnTo>
                <a:lnTo>
                  <a:pt x="840992" y="2342722"/>
                </a:lnTo>
                <a:lnTo>
                  <a:pt x="766846" y="2315585"/>
                </a:lnTo>
                <a:close/>
                <a:moveTo>
                  <a:pt x="1540040" y="2145123"/>
                </a:moveTo>
                <a:lnTo>
                  <a:pt x="1628272" y="2315585"/>
                </a:lnTo>
                <a:lnTo>
                  <a:pt x="1554126" y="2342722"/>
                </a:lnTo>
                <a:lnTo>
                  <a:pt x="1460605" y="2366769"/>
                </a:lnTo>
                <a:lnTo>
                  <a:pt x="1439227" y="2175682"/>
                </a:lnTo>
                <a:lnTo>
                  <a:pt x="1497453" y="2160711"/>
                </a:lnTo>
                <a:close/>
                <a:moveTo>
                  <a:pt x="676850" y="2060029"/>
                </a:moveTo>
                <a:lnTo>
                  <a:pt x="716852" y="2084331"/>
                </a:lnTo>
                <a:lnTo>
                  <a:pt x="769696" y="2109787"/>
                </a:lnTo>
                <a:lnTo>
                  <a:pt x="711441" y="2293063"/>
                </a:lnTo>
                <a:lnTo>
                  <a:pt x="626010" y="2251909"/>
                </a:lnTo>
                <a:lnTo>
                  <a:pt x="557048" y="2210013"/>
                </a:lnTo>
                <a:close/>
                <a:moveTo>
                  <a:pt x="1718268" y="2060029"/>
                </a:moveTo>
                <a:lnTo>
                  <a:pt x="1838070" y="2210013"/>
                </a:lnTo>
                <a:lnTo>
                  <a:pt x="1769108" y="2251909"/>
                </a:lnTo>
                <a:lnTo>
                  <a:pt x="1683677" y="2293063"/>
                </a:lnTo>
                <a:lnTo>
                  <a:pt x="1625422" y="2109787"/>
                </a:lnTo>
                <a:lnTo>
                  <a:pt x="1678266" y="2084331"/>
                </a:lnTo>
                <a:close/>
                <a:moveTo>
                  <a:pt x="1876426" y="1941793"/>
                </a:moveTo>
                <a:lnTo>
                  <a:pt x="2023257" y="2065583"/>
                </a:lnTo>
                <a:lnTo>
                  <a:pt x="1960280" y="2122821"/>
                </a:lnTo>
                <a:lnTo>
                  <a:pt x="1887922" y="2176929"/>
                </a:lnTo>
                <a:lnTo>
                  <a:pt x="1795084" y="2008639"/>
                </a:lnTo>
                <a:lnTo>
                  <a:pt x="1839053" y="1975760"/>
                </a:lnTo>
                <a:close/>
                <a:moveTo>
                  <a:pt x="518692" y="1941793"/>
                </a:moveTo>
                <a:lnTo>
                  <a:pt x="556065" y="1975760"/>
                </a:lnTo>
                <a:lnTo>
                  <a:pt x="600034" y="2008639"/>
                </a:lnTo>
                <a:lnTo>
                  <a:pt x="507196" y="2176929"/>
                </a:lnTo>
                <a:lnTo>
                  <a:pt x="434838" y="2122821"/>
                </a:lnTo>
                <a:lnTo>
                  <a:pt x="371861" y="2065583"/>
                </a:lnTo>
                <a:close/>
                <a:moveTo>
                  <a:pt x="2008639" y="1795085"/>
                </a:moveTo>
                <a:lnTo>
                  <a:pt x="2176929" y="1887922"/>
                </a:lnTo>
                <a:lnTo>
                  <a:pt x="2122821" y="1960280"/>
                </a:lnTo>
                <a:lnTo>
                  <a:pt x="2065582" y="2023258"/>
                </a:lnTo>
                <a:lnTo>
                  <a:pt x="1941793" y="1876426"/>
                </a:lnTo>
                <a:lnTo>
                  <a:pt x="1975760" y="1839053"/>
                </a:lnTo>
                <a:close/>
                <a:moveTo>
                  <a:pt x="386479" y="1795085"/>
                </a:moveTo>
                <a:lnTo>
                  <a:pt x="419358" y="1839053"/>
                </a:lnTo>
                <a:lnTo>
                  <a:pt x="453325" y="1876426"/>
                </a:lnTo>
                <a:lnTo>
                  <a:pt x="329536" y="2023258"/>
                </a:lnTo>
                <a:lnTo>
                  <a:pt x="272297" y="1960280"/>
                </a:lnTo>
                <a:lnTo>
                  <a:pt x="218189" y="1887922"/>
                </a:lnTo>
                <a:close/>
                <a:moveTo>
                  <a:pt x="2109786" y="1625423"/>
                </a:moveTo>
                <a:lnTo>
                  <a:pt x="2293063" y="1683677"/>
                </a:lnTo>
                <a:lnTo>
                  <a:pt x="2251909" y="1769108"/>
                </a:lnTo>
                <a:lnTo>
                  <a:pt x="2210013" y="1838070"/>
                </a:lnTo>
                <a:lnTo>
                  <a:pt x="2060028" y="1718268"/>
                </a:lnTo>
                <a:lnTo>
                  <a:pt x="2084331" y="1678266"/>
                </a:lnTo>
                <a:close/>
                <a:moveTo>
                  <a:pt x="285332" y="1625423"/>
                </a:moveTo>
                <a:lnTo>
                  <a:pt x="310788" y="1678266"/>
                </a:lnTo>
                <a:lnTo>
                  <a:pt x="335090" y="1718268"/>
                </a:lnTo>
                <a:lnTo>
                  <a:pt x="185105" y="1838070"/>
                </a:lnTo>
                <a:lnTo>
                  <a:pt x="143209" y="1769108"/>
                </a:lnTo>
                <a:lnTo>
                  <a:pt x="102055" y="1683677"/>
                </a:lnTo>
                <a:close/>
                <a:moveTo>
                  <a:pt x="2175682" y="1439227"/>
                </a:moveTo>
                <a:lnTo>
                  <a:pt x="2366769" y="1460605"/>
                </a:lnTo>
                <a:lnTo>
                  <a:pt x="2342722" y="1554126"/>
                </a:lnTo>
                <a:lnTo>
                  <a:pt x="2315584" y="1628272"/>
                </a:lnTo>
                <a:lnTo>
                  <a:pt x="2145123" y="1540040"/>
                </a:lnTo>
                <a:lnTo>
                  <a:pt x="2160710" y="1497453"/>
                </a:lnTo>
                <a:close/>
                <a:moveTo>
                  <a:pt x="219436" y="1439227"/>
                </a:moveTo>
                <a:lnTo>
                  <a:pt x="234408" y="1497453"/>
                </a:lnTo>
                <a:lnTo>
                  <a:pt x="249995" y="1540040"/>
                </a:lnTo>
                <a:lnTo>
                  <a:pt x="79534" y="1628272"/>
                </a:lnTo>
                <a:lnTo>
                  <a:pt x="52396" y="1554126"/>
                </a:lnTo>
                <a:lnTo>
                  <a:pt x="28349" y="1460605"/>
                </a:lnTo>
                <a:close/>
                <a:moveTo>
                  <a:pt x="2395118" y="1227494"/>
                </a:moveTo>
                <a:lnTo>
                  <a:pt x="2390439" y="1320157"/>
                </a:lnTo>
                <a:lnTo>
                  <a:pt x="2377973" y="1401839"/>
                </a:lnTo>
                <a:lnTo>
                  <a:pt x="2193537" y="1348547"/>
                </a:lnTo>
                <a:lnTo>
                  <a:pt x="2200843" y="1300671"/>
                </a:lnTo>
                <a:lnTo>
                  <a:pt x="2203715" y="1243791"/>
                </a:lnTo>
                <a:close/>
                <a:moveTo>
                  <a:pt x="0" y="1227494"/>
                </a:moveTo>
                <a:lnTo>
                  <a:pt x="191403" y="1243791"/>
                </a:lnTo>
                <a:lnTo>
                  <a:pt x="194275" y="1300671"/>
                </a:lnTo>
                <a:lnTo>
                  <a:pt x="201582" y="1348547"/>
                </a:lnTo>
                <a:lnTo>
                  <a:pt x="17145" y="1401839"/>
                </a:lnTo>
                <a:lnTo>
                  <a:pt x="4679" y="1320157"/>
                </a:lnTo>
                <a:close/>
                <a:moveTo>
                  <a:pt x="2377973" y="993279"/>
                </a:moveTo>
                <a:lnTo>
                  <a:pt x="2390439" y="1074961"/>
                </a:lnTo>
                <a:lnTo>
                  <a:pt x="2395118" y="1167624"/>
                </a:lnTo>
                <a:lnTo>
                  <a:pt x="2203715" y="1151327"/>
                </a:lnTo>
                <a:lnTo>
                  <a:pt x="2200843" y="1094447"/>
                </a:lnTo>
                <a:lnTo>
                  <a:pt x="2193537" y="1046571"/>
                </a:lnTo>
                <a:close/>
                <a:moveTo>
                  <a:pt x="17145" y="993279"/>
                </a:moveTo>
                <a:lnTo>
                  <a:pt x="201582" y="1046571"/>
                </a:lnTo>
                <a:lnTo>
                  <a:pt x="194275" y="1094447"/>
                </a:lnTo>
                <a:lnTo>
                  <a:pt x="191403" y="1151327"/>
                </a:lnTo>
                <a:lnTo>
                  <a:pt x="0" y="1167624"/>
                </a:lnTo>
                <a:lnTo>
                  <a:pt x="4679" y="1074961"/>
                </a:lnTo>
                <a:close/>
                <a:moveTo>
                  <a:pt x="2315584" y="766846"/>
                </a:moveTo>
                <a:lnTo>
                  <a:pt x="2342722" y="840992"/>
                </a:lnTo>
                <a:lnTo>
                  <a:pt x="2366769" y="934514"/>
                </a:lnTo>
                <a:lnTo>
                  <a:pt x="2175682" y="955892"/>
                </a:lnTo>
                <a:lnTo>
                  <a:pt x="2160710" y="897665"/>
                </a:lnTo>
                <a:lnTo>
                  <a:pt x="2145123" y="855078"/>
                </a:lnTo>
                <a:close/>
                <a:moveTo>
                  <a:pt x="79534" y="766846"/>
                </a:moveTo>
                <a:lnTo>
                  <a:pt x="249995" y="855078"/>
                </a:lnTo>
                <a:lnTo>
                  <a:pt x="234408" y="897665"/>
                </a:lnTo>
                <a:lnTo>
                  <a:pt x="219436" y="955892"/>
                </a:lnTo>
                <a:lnTo>
                  <a:pt x="28349" y="934514"/>
                </a:lnTo>
                <a:lnTo>
                  <a:pt x="52396" y="840992"/>
                </a:lnTo>
                <a:close/>
                <a:moveTo>
                  <a:pt x="2210013" y="557048"/>
                </a:moveTo>
                <a:lnTo>
                  <a:pt x="2251909" y="626011"/>
                </a:lnTo>
                <a:lnTo>
                  <a:pt x="2293063" y="711441"/>
                </a:lnTo>
                <a:lnTo>
                  <a:pt x="2109786" y="769696"/>
                </a:lnTo>
                <a:lnTo>
                  <a:pt x="2084331" y="716853"/>
                </a:lnTo>
                <a:lnTo>
                  <a:pt x="2060028" y="676850"/>
                </a:lnTo>
                <a:close/>
                <a:moveTo>
                  <a:pt x="185105" y="557048"/>
                </a:moveTo>
                <a:lnTo>
                  <a:pt x="335090" y="676850"/>
                </a:lnTo>
                <a:lnTo>
                  <a:pt x="310788" y="716853"/>
                </a:lnTo>
                <a:lnTo>
                  <a:pt x="285332" y="769696"/>
                </a:lnTo>
                <a:lnTo>
                  <a:pt x="102055" y="711441"/>
                </a:lnTo>
                <a:lnTo>
                  <a:pt x="143209" y="626011"/>
                </a:lnTo>
                <a:close/>
                <a:moveTo>
                  <a:pt x="2065582" y="371861"/>
                </a:moveTo>
                <a:lnTo>
                  <a:pt x="2122821" y="434838"/>
                </a:lnTo>
                <a:lnTo>
                  <a:pt x="2176929" y="507196"/>
                </a:lnTo>
                <a:lnTo>
                  <a:pt x="2008639" y="600034"/>
                </a:lnTo>
                <a:lnTo>
                  <a:pt x="1975760" y="556065"/>
                </a:lnTo>
                <a:lnTo>
                  <a:pt x="1941793" y="518693"/>
                </a:lnTo>
                <a:close/>
                <a:moveTo>
                  <a:pt x="329536" y="371861"/>
                </a:moveTo>
                <a:lnTo>
                  <a:pt x="453325" y="518693"/>
                </a:lnTo>
                <a:lnTo>
                  <a:pt x="419358" y="556065"/>
                </a:lnTo>
                <a:lnTo>
                  <a:pt x="386479" y="600034"/>
                </a:lnTo>
                <a:lnTo>
                  <a:pt x="218189" y="507196"/>
                </a:lnTo>
                <a:lnTo>
                  <a:pt x="272297" y="434838"/>
                </a:lnTo>
                <a:close/>
                <a:moveTo>
                  <a:pt x="1887922" y="218190"/>
                </a:moveTo>
                <a:lnTo>
                  <a:pt x="1960280" y="272298"/>
                </a:lnTo>
                <a:lnTo>
                  <a:pt x="2023257" y="329536"/>
                </a:lnTo>
                <a:lnTo>
                  <a:pt x="1876426" y="453325"/>
                </a:lnTo>
                <a:lnTo>
                  <a:pt x="1839053" y="419359"/>
                </a:lnTo>
                <a:lnTo>
                  <a:pt x="1795084" y="386479"/>
                </a:lnTo>
                <a:close/>
                <a:moveTo>
                  <a:pt x="507196" y="218190"/>
                </a:moveTo>
                <a:lnTo>
                  <a:pt x="600034" y="386480"/>
                </a:lnTo>
                <a:lnTo>
                  <a:pt x="556065" y="419359"/>
                </a:lnTo>
                <a:lnTo>
                  <a:pt x="518692" y="453325"/>
                </a:lnTo>
                <a:lnTo>
                  <a:pt x="371861" y="329536"/>
                </a:lnTo>
                <a:lnTo>
                  <a:pt x="434838" y="272298"/>
                </a:lnTo>
                <a:close/>
                <a:moveTo>
                  <a:pt x="1683677" y="102055"/>
                </a:moveTo>
                <a:lnTo>
                  <a:pt x="1769108" y="143209"/>
                </a:lnTo>
                <a:lnTo>
                  <a:pt x="1838070" y="185105"/>
                </a:lnTo>
                <a:lnTo>
                  <a:pt x="1718268" y="335090"/>
                </a:lnTo>
                <a:lnTo>
                  <a:pt x="1678266" y="310788"/>
                </a:lnTo>
                <a:lnTo>
                  <a:pt x="1625422" y="285332"/>
                </a:lnTo>
                <a:close/>
                <a:moveTo>
                  <a:pt x="711441" y="102055"/>
                </a:moveTo>
                <a:lnTo>
                  <a:pt x="769696" y="285332"/>
                </a:lnTo>
                <a:lnTo>
                  <a:pt x="716852" y="310788"/>
                </a:lnTo>
                <a:lnTo>
                  <a:pt x="676850" y="335090"/>
                </a:lnTo>
                <a:lnTo>
                  <a:pt x="557048" y="185105"/>
                </a:lnTo>
                <a:lnTo>
                  <a:pt x="626010" y="143209"/>
                </a:lnTo>
                <a:close/>
                <a:moveTo>
                  <a:pt x="1460605" y="28349"/>
                </a:moveTo>
                <a:lnTo>
                  <a:pt x="1554126" y="52396"/>
                </a:lnTo>
                <a:lnTo>
                  <a:pt x="1628272" y="79534"/>
                </a:lnTo>
                <a:lnTo>
                  <a:pt x="1540040" y="249995"/>
                </a:lnTo>
                <a:lnTo>
                  <a:pt x="1497453" y="234408"/>
                </a:lnTo>
                <a:lnTo>
                  <a:pt x="1439227" y="219436"/>
                </a:lnTo>
                <a:close/>
                <a:moveTo>
                  <a:pt x="934513" y="28349"/>
                </a:moveTo>
                <a:lnTo>
                  <a:pt x="955891" y="219436"/>
                </a:lnTo>
                <a:lnTo>
                  <a:pt x="897665" y="234408"/>
                </a:lnTo>
                <a:lnTo>
                  <a:pt x="855078" y="249995"/>
                </a:lnTo>
                <a:lnTo>
                  <a:pt x="766846" y="79534"/>
                </a:lnTo>
                <a:lnTo>
                  <a:pt x="840992" y="52396"/>
                </a:lnTo>
                <a:close/>
                <a:moveTo>
                  <a:pt x="1227494" y="0"/>
                </a:moveTo>
                <a:lnTo>
                  <a:pt x="1320157" y="4679"/>
                </a:lnTo>
                <a:lnTo>
                  <a:pt x="1401839" y="17145"/>
                </a:lnTo>
                <a:lnTo>
                  <a:pt x="1348547" y="201582"/>
                </a:lnTo>
                <a:lnTo>
                  <a:pt x="1300671" y="194275"/>
                </a:lnTo>
                <a:lnTo>
                  <a:pt x="1243791" y="191403"/>
                </a:lnTo>
                <a:close/>
                <a:moveTo>
                  <a:pt x="1167624" y="0"/>
                </a:moveTo>
                <a:lnTo>
                  <a:pt x="1151327" y="191403"/>
                </a:lnTo>
                <a:lnTo>
                  <a:pt x="1094447" y="194275"/>
                </a:lnTo>
                <a:lnTo>
                  <a:pt x="1046571" y="201582"/>
                </a:lnTo>
                <a:lnTo>
                  <a:pt x="993279" y="17145"/>
                </a:lnTo>
                <a:lnTo>
                  <a:pt x="1074961" y="46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9F43DBC7-C46C-4EE9-F480-3E85B839B07B}"/>
              </a:ext>
            </a:extLst>
          </p:cNvPr>
          <p:cNvSpPr/>
          <p:nvPr/>
        </p:nvSpPr>
        <p:spPr>
          <a:xfrm>
            <a:off x="4189357" y="2823411"/>
            <a:ext cx="1534428" cy="1531990"/>
          </a:xfrm>
          <a:custGeom>
            <a:avLst/>
            <a:gdLst>
              <a:gd name="connsiteX0" fmla="*/ 1752461 w 2398142"/>
              <a:gd name="connsiteY0" fmla="*/ 2024952 h 2394332"/>
              <a:gd name="connsiteX1" fmla="*/ 1894735 w 2398142"/>
              <a:gd name="connsiteY1" fmla="*/ 2172572 h 2394332"/>
              <a:gd name="connsiteX2" fmla="*/ 1869483 w 2398142"/>
              <a:gd name="connsiteY2" fmla="*/ 2191455 h 2394332"/>
              <a:gd name="connsiteX3" fmla="*/ 1321669 w 2398142"/>
              <a:gd name="connsiteY3" fmla="*/ 2390047 h 2394332"/>
              <a:gd name="connsiteX4" fmla="*/ 1236803 w 2398142"/>
              <a:gd name="connsiteY4" fmla="*/ 2394332 h 2394332"/>
              <a:gd name="connsiteX5" fmla="*/ 1261337 w 2398142"/>
              <a:gd name="connsiteY5" fmla="*/ 2189826 h 2394332"/>
              <a:gd name="connsiteX6" fmla="*/ 1300886 w 2398142"/>
              <a:gd name="connsiteY6" fmla="*/ 2187829 h 2394332"/>
              <a:gd name="connsiteX7" fmla="*/ 1673730 w 2398142"/>
              <a:gd name="connsiteY7" fmla="*/ 2072782 h 2394332"/>
              <a:gd name="connsiteX8" fmla="*/ 645682 w 2398142"/>
              <a:gd name="connsiteY8" fmla="*/ 2024952 h 2394332"/>
              <a:gd name="connsiteX9" fmla="*/ 724412 w 2398142"/>
              <a:gd name="connsiteY9" fmla="*/ 2072782 h 2394332"/>
              <a:gd name="connsiteX10" fmla="*/ 1097256 w 2398142"/>
              <a:gd name="connsiteY10" fmla="*/ 2187829 h 2394332"/>
              <a:gd name="connsiteX11" fmla="*/ 1136806 w 2398142"/>
              <a:gd name="connsiteY11" fmla="*/ 2189826 h 2394332"/>
              <a:gd name="connsiteX12" fmla="*/ 1161339 w 2398142"/>
              <a:gd name="connsiteY12" fmla="*/ 2394332 h 2394332"/>
              <a:gd name="connsiteX13" fmla="*/ 1076473 w 2398142"/>
              <a:gd name="connsiteY13" fmla="*/ 2390047 h 2394332"/>
              <a:gd name="connsiteX14" fmla="*/ 528659 w 2398142"/>
              <a:gd name="connsiteY14" fmla="*/ 2191455 h 2394332"/>
              <a:gd name="connsiteX15" fmla="*/ 503407 w 2398142"/>
              <a:gd name="connsiteY15" fmla="*/ 2172572 h 2394332"/>
              <a:gd name="connsiteX16" fmla="*/ 2128701 w 2398142"/>
              <a:gd name="connsiteY16" fmla="*/ 1551771 h 2394332"/>
              <a:gd name="connsiteX17" fmla="*/ 2330661 w 2398142"/>
              <a:gd name="connsiteY17" fmla="*/ 1590818 h 2394332"/>
              <a:gd name="connsiteX18" fmla="*/ 2303913 w 2398142"/>
              <a:gd name="connsiteY18" fmla="*/ 1663899 h 2394332"/>
              <a:gd name="connsiteX19" fmla="*/ 1961792 w 2398142"/>
              <a:gd name="connsiteY19" fmla="*/ 2122428 h 2394332"/>
              <a:gd name="connsiteX20" fmla="*/ 1957992 w 2398142"/>
              <a:gd name="connsiteY20" fmla="*/ 2125270 h 2394332"/>
              <a:gd name="connsiteX21" fmla="*/ 1850613 w 2398142"/>
              <a:gd name="connsiteY21" fmla="*/ 1944703 h 2394332"/>
              <a:gd name="connsiteX22" fmla="*/ 1903211 w 2398142"/>
              <a:gd name="connsiteY22" fmla="*/ 1901306 h 2394332"/>
              <a:gd name="connsiteX23" fmla="*/ 2116620 w 2398142"/>
              <a:gd name="connsiteY23" fmla="*/ 1584778 h 2394332"/>
              <a:gd name="connsiteX24" fmla="*/ 269442 w 2398142"/>
              <a:gd name="connsiteY24" fmla="*/ 1551771 h 2394332"/>
              <a:gd name="connsiteX25" fmla="*/ 281522 w 2398142"/>
              <a:gd name="connsiteY25" fmla="*/ 1584778 h 2394332"/>
              <a:gd name="connsiteX26" fmla="*/ 494932 w 2398142"/>
              <a:gd name="connsiteY26" fmla="*/ 1901306 h 2394332"/>
              <a:gd name="connsiteX27" fmla="*/ 547529 w 2398142"/>
              <a:gd name="connsiteY27" fmla="*/ 1944703 h 2394332"/>
              <a:gd name="connsiteX28" fmla="*/ 440151 w 2398142"/>
              <a:gd name="connsiteY28" fmla="*/ 2125270 h 2394332"/>
              <a:gd name="connsiteX29" fmla="*/ 436350 w 2398142"/>
              <a:gd name="connsiteY29" fmla="*/ 2122428 h 2394332"/>
              <a:gd name="connsiteX30" fmla="*/ 94229 w 2398142"/>
              <a:gd name="connsiteY30" fmla="*/ 1663899 h 2394332"/>
              <a:gd name="connsiteX31" fmla="*/ 67481 w 2398142"/>
              <a:gd name="connsiteY31" fmla="*/ 1590818 h 2394332"/>
              <a:gd name="connsiteX32" fmla="*/ 42722 w 2398142"/>
              <a:gd name="connsiteY32" fmla="*/ 884102 h 2394332"/>
              <a:gd name="connsiteX33" fmla="*/ 231361 w 2398142"/>
              <a:gd name="connsiteY33" fmla="*/ 965896 h 2394332"/>
              <a:gd name="connsiteX34" fmla="*/ 223498 w 2398142"/>
              <a:gd name="connsiteY34" fmla="*/ 996477 h 2394332"/>
              <a:gd name="connsiteX35" fmla="*/ 203267 w 2398142"/>
              <a:gd name="connsiteY35" fmla="*/ 1197166 h 2394332"/>
              <a:gd name="connsiteX36" fmla="*/ 223498 w 2398142"/>
              <a:gd name="connsiteY36" fmla="*/ 1397855 h 2394332"/>
              <a:gd name="connsiteX37" fmla="*/ 231361 w 2398142"/>
              <a:gd name="connsiteY37" fmla="*/ 1428436 h 2394332"/>
              <a:gd name="connsiteX38" fmla="*/ 42722 w 2398142"/>
              <a:gd name="connsiteY38" fmla="*/ 1510230 h 2394332"/>
              <a:gd name="connsiteX39" fmla="*/ 24361 w 2398142"/>
              <a:gd name="connsiteY39" fmla="*/ 1438821 h 2394332"/>
              <a:gd name="connsiteX40" fmla="*/ 0 w 2398142"/>
              <a:gd name="connsiteY40" fmla="*/ 1197166 h 2394332"/>
              <a:gd name="connsiteX41" fmla="*/ 24361 w 2398142"/>
              <a:gd name="connsiteY41" fmla="*/ 955511 h 2394332"/>
              <a:gd name="connsiteX42" fmla="*/ 2355420 w 2398142"/>
              <a:gd name="connsiteY42" fmla="*/ 884102 h 2394332"/>
              <a:gd name="connsiteX43" fmla="*/ 2373781 w 2398142"/>
              <a:gd name="connsiteY43" fmla="*/ 955511 h 2394332"/>
              <a:gd name="connsiteX44" fmla="*/ 2398142 w 2398142"/>
              <a:gd name="connsiteY44" fmla="*/ 1197166 h 2394332"/>
              <a:gd name="connsiteX45" fmla="*/ 2373781 w 2398142"/>
              <a:gd name="connsiteY45" fmla="*/ 1438821 h 2394332"/>
              <a:gd name="connsiteX46" fmla="*/ 2355420 w 2398142"/>
              <a:gd name="connsiteY46" fmla="*/ 1510230 h 2394332"/>
              <a:gd name="connsiteX47" fmla="*/ 2166781 w 2398142"/>
              <a:gd name="connsiteY47" fmla="*/ 1428436 h 2394332"/>
              <a:gd name="connsiteX48" fmla="*/ 2174644 w 2398142"/>
              <a:gd name="connsiteY48" fmla="*/ 1397855 h 2394332"/>
              <a:gd name="connsiteX49" fmla="*/ 2194875 w 2398142"/>
              <a:gd name="connsiteY49" fmla="*/ 1197166 h 2394332"/>
              <a:gd name="connsiteX50" fmla="*/ 2174644 w 2398142"/>
              <a:gd name="connsiteY50" fmla="*/ 996477 h 2394332"/>
              <a:gd name="connsiteX51" fmla="*/ 2166781 w 2398142"/>
              <a:gd name="connsiteY51" fmla="*/ 965896 h 2394332"/>
              <a:gd name="connsiteX52" fmla="*/ 1957992 w 2398142"/>
              <a:gd name="connsiteY52" fmla="*/ 269063 h 2394332"/>
              <a:gd name="connsiteX53" fmla="*/ 1961792 w 2398142"/>
              <a:gd name="connsiteY53" fmla="*/ 271905 h 2394332"/>
              <a:gd name="connsiteX54" fmla="*/ 2303913 w 2398142"/>
              <a:gd name="connsiteY54" fmla="*/ 730433 h 2394332"/>
              <a:gd name="connsiteX55" fmla="*/ 2330661 w 2398142"/>
              <a:gd name="connsiteY55" fmla="*/ 803514 h 2394332"/>
              <a:gd name="connsiteX56" fmla="*/ 2128701 w 2398142"/>
              <a:gd name="connsiteY56" fmla="*/ 842561 h 2394332"/>
              <a:gd name="connsiteX57" fmla="*/ 2116620 w 2398142"/>
              <a:gd name="connsiteY57" fmla="*/ 809554 h 2394332"/>
              <a:gd name="connsiteX58" fmla="*/ 1903211 w 2398142"/>
              <a:gd name="connsiteY58" fmla="*/ 493027 h 2394332"/>
              <a:gd name="connsiteX59" fmla="*/ 1850613 w 2398142"/>
              <a:gd name="connsiteY59" fmla="*/ 449629 h 2394332"/>
              <a:gd name="connsiteX60" fmla="*/ 440151 w 2398142"/>
              <a:gd name="connsiteY60" fmla="*/ 269063 h 2394332"/>
              <a:gd name="connsiteX61" fmla="*/ 547529 w 2398142"/>
              <a:gd name="connsiteY61" fmla="*/ 449629 h 2394332"/>
              <a:gd name="connsiteX62" fmla="*/ 494932 w 2398142"/>
              <a:gd name="connsiteY62" fmla="*/ 493027 h 2394332"/>
              <a:gd name="connsiteX63" fmla="*/ 281522 w 2398142"/>
              <a:gd name="connsiteY63" fmla="*/ 809554 h 2394332"/>
              <a:gd name="connsiteX64" fmla="*/ 269442 w 2398142"/>
              <a:gd name="connsiteY64" fmla="*/ 842561 h 2394332"/>
              <a:gd name="connsiteX65" fmla="*/ 67481 w 2398142"/>
              <a:gd name="connsiteY65" fmla="*/ 803514 h 2394332"/>
              <a:gd name="connsiteX66" fmla="*/ 94229 w 2398142"/>
              <a:gd name="connsiteY66" fmla="*/ 730433 h 2394332"/>
              <a:gd name="connsiteX67" fmla="*/ 436350 w 2398142"/>
              <a:gd name="connsiteY67" fmla="*/ 271905 h 2394332"/>
              <a:gd name="connsiteX68" fmla="*/ 1236803 w 2398142"/>
              <a:gd name="connsiteY68" fmla="*/ 0 h 2394332"/>
              <a:gd name="connsiteX69" fmla="*/ 1321669 w 2398142"/>
              <a:gd name="connsiteY69" fmla="*/ 4286 h 2394332"/>
              <a:gd name="connsiteX70" fmla="*/ 1869483 w 2398142"/>
              <a:gd name="connsiteY70" fmla="*/ 202878 h 2394332"/>
              <a:gd name="connsiteX71" fmla="*/ 1894735 w 2398142"/>
              <a:gd name="connsiteY71" fmla="*/ 221761 h 2394332"/>
              <a:gd name="connsiteX72" fmla="*/ 1752461 w 2398142"/>
              <a:gd name="connsiteY72" fmla="*/ 369380 h 2394332"/>
              <a:gd name="connsiteX73" fmla="*/ 1673730 w 2398142"/>
              <a:gd name="connsiteY73" fmla="*/ 321550 h 2394332"/>
              <a:gd name="connsiteX74" fmla="*/ 1300886 w 2398142"/>
              <a:gd name="connsiteY74" fmla="*/ 206503 h 2394332"/>
              <a:gd name="connsiteX75" fmla="*/ 1261337 w 2398142"/>
              <a:gd name="connsiteY75" fmla="*/ 204506 h 2394332"/>
              <a:gd name="connsiteX76" fmla="*/ 1161339 w 2398142"/>
              <a:gd name="connsiteY76" fmla="*/ 0 h 2394332"/>
              <a:gd name="connsiteX77" fmla="*/ 1136806 w 2398142"/>
              <a:gd name="connsiteY77" fmla="*/ 204506 h 2394332"/>
              <a:gd name="connsiteX78" fmla="*/ 1097256 w 2398142"/>
              <a:gd name="connsiteY78" fmla="*/ 206503 h 2394332"/>
              <a:gd name="connsiteX79" fmla="*/ 724412 w 2398142"/>
              <a:gd name="connsiteY79" fmla="*/ 321550 h 2394332"/>
              <a:gd name="connsiteX80" fmla="*/ 645682 w 2398142"/>
              <a:gd name="connsiteY80" fmla="*/ 369380 h 2394332"/>
              <a:gd name="connsiteX81" fmla="*/ 503407 w 2398142"/>
              <a:gd name="connsiteY81" fmla="*/ 221761 h 2394332"/>
              <a:gd name="connsiteX82" fmla="*/ 528659 w 2398142"/>
              <a:gd name="connsiteY82" fmla="*/ 202878 h 2394332"/>
              <a:gd name="connsiteX83" fmla="*/ 1076473 w 2398142"/>
              <a:gd name="connsiteY83" fmla="*/ 4286 h 2394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398142" h="2394332">
                <a:moveTo>
                  <a:pt x="1752461" y="2024952"/>
                </a:moveTo>
                <a:lnTo>
                  <a:pt x="1894735" y="2172572"/>
                </a:lnTo>
                <a:lnTo>
                  <a:pt x="1869483" y="2191455"/>
                </a:lnTo>
                <a:cubicBezTo>
                  <a:pt x="1710006" y="2299196"/>
                  <a:pt x="1523216" y="2369578"/>
                  <a:pt x="1321669" y="2390047"/>
                </a:cubicBezTo>
                <a:lnTo>
                  <a:pt x="1236803" y="2394332"/>
                </a:lnTo>
                <a:lnTo>
                  <a:pt x="1261337" y="2189826"/>
                </a:lnTo>
                <a:lnTo>
                  <a:pt x="1300886" y="2187829"/>
                </a:lnTo>
                <a:cubicBezTo>
                  <a:pt x="1434790" y="2174230"/>
                  <a:pt x="1560851" y="2134102"/>
                  <a:pt x="1673730" y="2072782"/>
                </a:cubicBezTo>
                <a:close/>
                <a:moveTo>
                  <a:pt x="645682" y="2024952"/>
                </a:moveTo>
                <a:lnTo>
                  <a:pt x="724412" y="2072782"/>
                </a:lnTo>
                <a:cubicBezTo>
                  <a:pt x="837291" y="2134102"/>
                  <a:pt x="963352" y="2174230"/>
                  <a:pt x="1097256" y="2187829"/>
                </a:cubicBezTo>
                <a:lnTo>
                  <a:pt x="1136806" y="2189826"/>
                </a:lnTo>
                <a:lnTo>
                  <a:pt x="1161339" y="2394332"/>
                </a:lnTo>
                <a:lnTo>
                  <a:pt x="1076473" y="2390047"/>
                </a:lnTo>
                <a:cubicBezTo>
                  <a:pt x="874927" y="2369578"/>
                  <a:pt x="688137" y="2299196"/>
                  <a:pt x="528659" y="2191455"/>
                </a:cubicBezTo>
                <a:lnTo>
                  <a:pt x="503407" y="2172572"/>
                </a:lnTo>
                <a:close/>
                <a:moveTo>
                  <a:pt x="2128701" y="1551771"/>
                </a:moveTo>
                <a:lnTo>
                  <a:pt x="2330661" y="1590818"/>
                </a:lnTo>
                <a:lnTo>
                  <a:pt x="2303913" y="1663899"/>
                </a:lnTo>
                <a:cubicBezTo>
                  <a:pt x="2228068" y="1843218"/>
                  <a:pt x="2109842" y="2000246"/>
                  <a:pt x="1961792" y="2122428"/>
                </a:cubicBezTo>
                <a:lnTo>
                  <a:pt x="1957992" y="2125270"/>
                </a:lnTo>
                <a:lnTo>
                  <a:pt x="1850613" y="1944703"/>
                </a:lnTo>
                <a:lnTo>
                  <a:pt x="1903211" y="1901306"/>
                </a:lnTo>
                <a:cubicBezTo>
                  <a:pt x="1993313" y="1811203"/>
                  <a:pt x="2066230" y="1703914"/>
                  <a:pt x="2116620" y="1584778"/>
                </a:cubicBezTo>
                <a:close/>
                <a:moveTo>
                  <a:pt x="269442" y="1551771"/>
                </a:moveTo>
                <a:lnTo>
                  <a:pt x="281522" y="1584778"/>
                </a:lnTo>
                <a:cubicBezTo>
                  <a:pt x="331913" y="1703914"/>
                  <a:pt x="404829" y="1811203"/>
                  <a:pt x="494932" y="1901306"/>
                </a:cubicBezTo>
                <a:lnTo>
                  <a:pt x="547529" y="1944703"/>
                </a:lnTo>
                <a:lnTo>
                  <a:pt x="440151" y="2125270"/>
                </a:lnTo>
                <a:lnTo>
                  <a:pt x="436350" y="2122428"/>
                </a:lnTo>
                <a:cubicBezTo>
                  <a:pt x="288300" y="2000246"/>
                  <a:pt x="170074" y="1843218"/>
                  <a:pt x="94229" y="1663899"/>
                </a:cubicBezTo>
                <a:lnTo>
                  <a:pt x="67481" y="1590818"/>
                </a:lnTo>
                <a:close/>
                <a:moveTo>
                  <a:pt x="42722" y="884102"/>
                </a:moveTo>
                <a:lnTo>
                  <a:pt x="231361" y="965896"/>
                </a:lnTo>
                <a:lnTo>
                  <a:pt x="223498" y="996477"/>
                </a:lnTo>
                <a:cubicBezTo>
                  <a:pt x="210233" y="1061301"/>
                  <a:pt x="203267" y="1128420"/>
                  <a:pt x="203267" y="1197166"/>
                </a:cubicBezTo>
                <a:cubicBezTo>
                  <a:pt x="203267" y="1265912"/>
                  <a:pt x="210233" y="1333031"/>
                  <a:pt x="223498" y="1397855"/>
                </a:cubicBezTo>
                <a:lnTo>
                  <a:pt x="231361" y="1428436"/>
                </a:lnTo>
                <a:lnTo>
                  <a:pt x="42722" y="1510230"/>
                </a:lnTo>
                <a:lnTo>
                  <a:pt x="24361" y="1438821"/>
                </a:lnTo>
                <a:cubicBezTo>
                  <a:pt x="8388" y="1360764"/>
                  <a:pt x="0" y="1279945"/>
                  <a:pt x="0" y="1197166"/>
                </a:cubicBezTo>
                <a:cubicBezTo>
                  <a:pt x="0" y="1114388"/>
                  <a:pt x="8388" y="1033568"/>
                  <a:pt x="24361" y="955511"/>
                </a:cubicBezTo>
                <a:close/>
                <a:moveTo>
                  <a:pt x="2355420" y="884102"/>
                </a:moveTo>
                <a:lnTo>
                  <a:pt x="2373781" y="955511"/>
                </a:lnTo>
                <a:cubicBezTo>
                  <a:pt x="2389754" y="1033568"/>
                  <a:pt x="2398142" y="1114388"/>
                  <a:pt x="2398142" y="1197166"/>
                </a:cubicBezTo>
                <a:cubicBezTo>
                  <a:pt x="2398142" y="1279945"/>
                  <a:pt x="2389754" y="1360764"/>
                  <a:pt x="2373781" y="1438821"/>
                </a:cubicBezTo>
                <a:lnTo>
                  <a:pt x="2355420" y="1510230"/>
                </a:lnTo>
                <a:lnTo>
                  <a:pt x="2166781" y="1428436"/>
                </a:lnTo>
                <a:lnTo>
                  <a:pt x="2174644" y="1397855"/>
                </a:lnTo>
                <a:cubicBezTo>
                  <a:pt x="2187909" y="1333031"/>
                  <a:pt x="2194875" y="1265912"/>
                  <a:pt x="2194875" y="1197166"/>
                </a:cubicBezTo>
                <a:cubicBezTo>
                  <a:pt x="2194875" y="1128420"/>
                  <a:pt x="2187909" y="1061301"/>
                  <a:pt x="2174644" y="996477"/>
                </a:cubicBezTo>
                <a:lnTo>
                  <a:pt x="2166781" y="965896"/>
                </a:lnTo>
                <a:close/>
                <a:moveTo>
                  <a:pt x="1957992" y="269063"/>
                </a:moveTo>
                <a:lnTo>
                  <a:pt x="1961792" y="271905"/>
                </a:lnTo>
                <a:cubicBezTo>
                  <a:pt x="2109842" y="394086"/>
                  <a:pt x="2228068" y="551115"/>
                  <a:pt x="2303913" y="730433"/>
                </a:cubicBezTo>
                <a:lnTo>
                  <a:pt x="2330661" y="803514"/>
                </a:lnTo>
                <a:lnTo>
                  <a:pt x="2128701" y="842561"/>
                </a:lnTo>
                <a:lnTo>
                  <a:pt x="2116620" y="809554"/>
                </a:lnTo>
                <a:cubicBezTo>
                  <a:pt x="2066230" y="690418"/>
                  <a:pt x="1993313" y="583129"/>
                  <a:pt x="1903211" y="493027"/>
                </a:cubicBezTo>
                <a:lnTo>
                  <a:pt x="1850613" y="449629"/>
                </a:lnTo>
                <a:close/>
                <a:moveTo>
                  <a:pt x="440151" y="269063"/>
                </a:moveTo>
                <a:lnTo>
                  <a:pt x="547529" y="449629"/>
                </a:lnTo>
                <a:lnTo>
                  <a:pt x="494932" y="493027"/>
                </a:lnTo>
                <a:cubicBezTo>
                  <a:pt x="404829" y="583129"/>
                  <a:pt x="331913" y="690418"/>
                  <a:pt x="281522" y="809554"/>
                </a:cubicBezTo>
                <a:lnTo>
                  <a:pt x="269442" y="842561"/>
                </a:lnTo>
                <a:lnTo>
                  <a:pt x="67481" y="803514"/>
                </a:lnTo>
                <a:lnTo>
                  <a:pt x="94229" y="730433"/>
                </a:lnTo>
                <a:cubicBezTo>
                  <a:pt x="170074" y="551115"/>
                  <a:pt x="288300" y="394086"/>
                  <a:pt x="436350" y="271905"/>
                </a:cubicBezTo>
                <a:close/>
                <a:moveTo>
                  <a:pt x="1236803" y="0"/>
                </a:moveTo>
                <a:lnTo>
                  <a:pt x="1321669" y="4286"/>
                </a:lnTo>
                <a:cubicBezTo>
                  <a:pt x="1523216" y="24754"/>
                  <a:pt x="1710006" y="95137"/>
                  <a:pt x="1869483" y="202878"/>
                </a:cubicBezTo>
                <a:lnTo>
                  <a:pt x="1894735" y="221761"/>
                </a:lnTo>
                <a:lnTo>
                  <a:pt x="1752461" y="369380"/>
                </a:lnTo>
                <a:lnTo>
                  <a:pt x="1673730" y="321550"/>
                </a:lnTo>
                <a:cubicBezTo>
                  <a:pt x="1560851" y="260231"/>
                  <a:pt x="1434790" y="220102"/>
                  <a:pt x="1300886" y="206503"/>
                </a:cubicBezTo>
                <a:lnTo>
                  <a:pt x="1261337" y="204506"/>
                </a:lnTo>
                <a:close/>
                <a:moveTo>
                  <a:pt x="1161339" y="0"/>
                </a:moveTo>
                <a:lnTo>
                  <a:pt x="1136806" y="204506"/>
                </a:lnTo>
                <a:lnTo>
                  <a:pt x="1097256" y="206503"/>
                </a:lnTo>
                <a:cubicBezTo>
                  <a:pt x="963352" y="220102"/>
                  <a:pt x="837291" y="260231"/>
                  <a:pt x="724412" y="321550"/>
                </a:cubicBezTo>
                <a:lnTo>
                  <a:pt x="645682" y="369380"/>
                </a:lnTo>
                <a:lnTo>
                  <a:pt x="503407" y="221761"/>
                </a:lnTo>
                <a:lnTo>
                  <a:pt x="528659" y="202878"/>
                </a:lnTo>
                <a:cubicBezTo>
                  <a:pt x="688137" y="95137"/>
                  <a:pt x="874927" y="24754"/>
                  <a:pt x="1076473" y="428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400C7AAE-D976-AFFB-BBC9-D6A1D6C7342B}"/>
              </a:ext>
            </a:extLst>
          </p:cNvPr>
          <p:cNvSpPr/>
          <p:nvPr/>
        </p:nvSpPr>
        <p:spPr>
          <a:xfrm>
            <a:off x="450182" y="2824771"/>
            <a:ext cx="1534428" cy="1532340"/>
          </a:xfrm>
          <a:custGeom>
            <a:avLst/>
            <a:gdLst>
              <a:gd name="connsiteX0" fmla="*/ 738779 w 2398142"/>
              <a:gd name="connsiteY0" fmla="*/ 2063640 h 2394879"/>
              <a:gd name="connsiteX1" fmla="*/ 816621 w 2398142"/>
              <a:gd name="connsiteY1" fmla="*/ 2101138 h 2394879"/>
              <a:gd name="connsiteX2" fmla="*/ 1199071 w 2398142"/>
              <a:gd name="connsiteY2" fmla="*/ 2178351 h 2394879"/>
              <a:gd name="connsiteX3" fmla="*/ 1581521 w 2398142"/>
              <a:gd name="connsiteY3" fmla="*/ 2101138 h 2394879"/>
              <a:gd name="connsiteX4" fmla="*/ 1659363 w 2398142"/>
              <a:gd name="connsiteY4" fmla="*/ 2063640 h 2394879"/>
              <a:gd name="connsiteX5" fmla="*/ 1813376 w 2398142"/>
              <a:gd name="connsiteY5" fmla="*/ 2224183 h 2394879"/>
              <a:gd name="connsiteX6" fmla="*/ 1770620 w 2398142"/>
              <a:gd name="connsiteY6" fmla="*/ 2250158 h 2394879"/>
              <a:gd name="connsiteX7" fmla="*/ 1199071 w 2398142"/>
              <a:gd name="connsiteY7" fmla="*/ 2394879 h 2394879"/>
              <a:gd name="connsiteX8" fmla="*/ 627522 w 2398142"/>
              <a:gd name="connsiteY8" fmla="*/ 2250158 h 2394879"/>
              <a:gd name="connsiteX9" fmla="*/ 584766 w 2398142"/>
              <a:gd name="connsiteY9" fmla="*/ 2224183 h 2394879"/>
              <a:gd name="connsiteX10" fmla="*/ 2355564 w 2398142"/>
              <a:gd name="connsiteY10" fmla="*/ 883304 h 2394879"/>
              <a:gd name="connsiteX11" fmla="*/ 2373781 w 2398142"/>
              <a:gd name="connsiteY11" fmla="*/ 954153 h 2394879"/>
              <a:gd name="connsiteX12" fmla="*/ 2398142 w 2398142"/>
              <a:gd name="connsiteY12" fmla="*/ 1195808 h 2394879"/>
              <a:gd name="connsiteX13" fmla="*/ 1961792 w 2398142"/>
              <a:gd name="connsiteY13" fmla="*/ 2121070 h 2394879"/>
              <a:gd name="connsiteX14" fmla="*/ 1925850 w 2398142"/>
              <a:gd name="connsiteY14" fmla="*/ 2147946 h 2394879"/>
              <a:gd name="connsiteX15" fmla="*/ 1828360 w 2398142"/>
              <a:gd name="connsiteY15" fmla="*/ 1944592 h 2394879"/>
              <a:gd name="connsiteX16" fmla="*/ 1893834 w 2398142"/>
              <a:gd name="connsiteY16" fmla="*/ 1890571 h 2394879"/>
              <a:gd name="connsiteX17" fmla="*/ 2181614 w 2398142"/>
              <a:gd name="connsiteY17" fmla="*/ 1195808 h 2394879"/>
              <a:gd name="connsiteX18" fmla="*/ 2161652 w 2398142"/>
              <a:gd name="connsiteY18" fmla="*/ 997791 h 2394879"/>
              <a:gd name="connsiteX19" fmla="*/ 2159511 w 2398142"/>
              <a:gd name="connsiteY19" fmla="*/ 989465 h 2394879"/>
              <a:gd name="connsiteX20" fmla="*/ 42578 w 2398142"/>
              <a:gd name="connsiteY20" fmla="*/ 883304 h 2394879"/>
              <a:gd name="connsiteX21" fmla="*/ 238631 w 2398142"/>
              <a:gd name="connsiteY21" fmla="*/ 989465 h 2394879"/>
              <a:gd name="connsiteX22" fmla="*/ 236490 w 2398142"/>
              <a:gd name="connsiteY22" fmla="*/ 997791 h 2394879"/>
              <a:gd name="connsiteX23" fmla="*/ 216528 w 2398142"/>
              <a:gd name="connsiteY23" fmla="*/ 1195808 h 2394879"/>
              <a:gd name="connsiteX24" fmla="*/ 504308 w 2398142"/>
              <a:gd name="connsiteY24" fmla="*/ 1890571 h 2394879"/>
              <a:gd name="connsiteX25" fmla="*/ 569782 w 2398142"/>
              <a:gd name="connsiteY25" fmla="*/ 1944592 h 2394879"/>
              <a:gd name="connsiteX26" fmla="*/ 472292 w 2398142"/>
              <a:gd name="connsiteY26" fmla="*/ 2147946 h 2394879"/>
              <a:gd name="connsiteX27" fmla="*/ 436350 w 2398142"/>
              <a:gd name="connsiteY27" fmla="*/ 2121070 h 2394879"/>
              <a:gd name="connsiteX28" fmla="*/ 0 w 2398142"/>
              <a:gd name="connsiteY28" fmla="*/ 1195808 h 2394879"/>
              <a:gd name="connsiteX29" fmla="*/ 24361 w 2398142"/>
              <a:gd name="connsiteY29" fmla="*/ 954153 h 2394879"/>
              <a:gd name="connsiteX30" fmla="*/ 1263680 w 2398142"/>
              <a:gd name="connsiteY30" fmla="*/ 0 h 2394879"/>
              <a:gd name="connsiteX31" fmla="*/ 1321669 w 2398142"/>
              <a:gd name="connsiteY31" fmla="*/ 2928 h 2394879"/>
              <a:gd name="connsiteX32" fmla="*/ 2303913 w 2398142"/>
              <a:gd name="connsiteY32" fmla="*/ 729075 h 2394879"/>
              <a:gd name="connsiteX33" fmla="*/ 2318188 w 2398142"/>
              <a:gd name="connsiteY33" fmla="*/ 768077 h 2394879"/>
              <a:gd name="connsiteX34" fmla="*/ 2099630 w 2398142"/>
              <a:gd name="connsiteY34" fmla="*/ 803455 h 2394879"/>
              <a:gd name="connsiteX35" fmla="*/ 2063026 w 2398142"/>
              <a:gd name="connsiteY35" fmla="*/ 727470 h 2394879"/>
              <a:gd name="connsiteX36" fmla="*/ 1299530 w 2398142"/>
              <a:gd name="connsiteY36" fmla="*/ 218338 h 2394879"/>
              <a:gd name="connsiteX37" fmla="*/ 1297475 w 2398142"/>
              <a:gd name="connsiteY37" fmla="*/ 218234 h 2394879"/>
              <a:gd name="connsiteX38" fmla="*/ 1134462 w 2398142"/>
              <a:gd name="connsiteY38" fmla="*/ 0 h 2394879"/>
              <a:gd name="connsiteX39" fmla="*/ 1100667 w 2398142"/>
              <a:gd name="connsiteY39" fmla="*/ 218234 h 2394879"/>
              <a:gd name="connsiteX40" fmla="*/ 1098612 w 2398142"/>
              <a:gd name="connsiteY40" fmla="*/ 218338 h 2394879"/>
              <a:gd name="connsiteX41" fmla="*/ 335116 w 2398142"/>
              <a:gd name="connsiteY41" fmla="*/ 727470 h 2394879"/>
              <a:gd name="connsiteX42" fmla="*/ 298512 w 2398142"/>
              <a:gd name="connsiteY42" fmla="*/ 803455 h 2394879"/>
              <a:gd name="connsiteX43" fmla="*/ 79954 w 2398142"/>
              <a:gd name="connsiteY43" fmla="*/ 768077 h 2394879"/>
              <a:gd name="connsiteX44" fmla="*/ 94229 w 2398142"/>
              <a:gd name="connsiteY44" fmla="*/ 729075 h 2394879"/>
              <a:gd name="connsiteX45" fmla="*/ 1076473 w 2398142"/>
              <a:gd name="connsiteY45" fmla="*/ 2928 h 2394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98142" h="2394879">
                <a:moveTo>
                  <a:pt x="738779" y="2063640"/>
                </a:moveTo>
                <a:lnTo>
                  <a:pt x="816621" y="2101138"/>
                </a:lnTo>
                <a:cubicBezTo>
                  <a:pt x="934171" y="2150858"/>
                  <a:pt x="1063410" y="2178351"/>
                  <a:pt x="1199071" y="2178351"/>
                </a:cubicBezTo>
                <a:cubicBezTo>
                  <a:pt x="1334732" y="2178351"/>
                  <a:pt x="1463972" y="2150858"/>
                  <a:pt x="1581521" y="2101138"/>
                </a:cubicBezTo>
                <a:lnTo>
                  <a:pt x="1659363" y="2063640"/>
                </a:lnTo>
                <a:lnTo>
                  <a:pt x="1813376" y="2224183"/>
                </a:lnTo>
                <a:lnTo>
                  <a:pt x="1770620" y="2250158"/>
                </a:lnTo>
                <a:cubicBezTo>
                  <a:pt x="1600719" y="2342453"/>
                  <a:pt x="1406018" y="2394879"/>
                  <a:pt x="1199071" y="2394879"/>
                </a:cubicBezTo>
                <a:cubicBezTo>
                  <a:pt x="992125" y="2394879"/>
                  <a:pt x="797423" y="2342453"/>
                  <a:pt x="627522" y="2250158"/>
                </a:cubicBezTo>
                <a:lnTo>
                  <a:pt x="584766" y="2224183"/>
                </a:lnTo>
                <a:close/>
                <a:moveTo>
                  <a:pt x="2355564" y="883304"/>
                </a:moveTo>
                <a:lnTo>
                  <a:pt x="2373781" y="954153"/>
                </a:lnTo>
                <a:cubicBezTo>
                  <a:pt x="2389754" y="1032210"/>
                  <a:pt x="2398142" y="1113029"/>
                  <a:pt x="2398142" y="1195808"/>
                </a:cubicBezTo>
                <a:cubicBezTo>
                  <a:pt x="2398142" y="1568312"/>
                  <a:pt x="2228282" y="1901143"/>
                  <a:pt x="1961792" y="2121070"/>
                </a:cubicBezTo>
                <a:lnTo>
                  <a:pt x="1925850" y="2147946"/>
                </a:lnTo>
                <a:lnTo>
                  <a:pt x="1828360" y="1944592"/>
                </a:lnTo>
                <a:lnTo>
                  <a:pt x="1893834" y="1890571"/>
                </a:lnTo>
                <a:cubicBezTo>
                  <a:pt x="2071639" y="1712766"/>
                  <a:pt x="2181614" y="1467130"/>
                  <a:pt x="2181614" y="1195808"/>
                </a:cubicBezTo>
                <a:cubicBezTo>
                  <a:pt x="2181614" y="1127978"/>
                  <a:pt x="2174741" y="1061753"/>
                  <a:pt x="2161652" y="997791"/>
                </a:cubicBezTo>
                <a:lnTo>
                  <a:pt x="2159511" y="989465"/>
                </a:lnTo>
                <a:close/>
                <a:moveTo>
                  <a:pt x="42578" y="883304"/>
                </a:moveTo>
                <a:lnTo>
                  <a:pt x="238631" y="989465"/>
                </a:lnTo>
                <a:lnTo>
                  <a:pt x="236490" y="997791"/>
                </a:lnTo>
                <a:cubicBezTo>
                  <a:pt x="223402" y="1061753"/>
                  <a:pt x="216528" y="1127978"/>
                  <a:pt x="216528" y="1195808"/>
                </a:cubicBezTo>
                <a:cubicBezTo>
                  <a:pt x="216528" y="1467130"/>
                  <a:pt x="326503" y="1712766"/>
                  <a:pt x="504308" y="1890571"/>
                </a:cubicBezTo>
                <a:lnTo>
                  <a:pt x="569782" y="1944592"/>
                </a:lnTo>
                <a:lnTo>
                  <a:pt x="472292" y="2147946"/>
                </a:lnTo>
                <a:lnTo>
                  <a:pt x="436350" y="2121070"/>
                </a:lnTo>
                <a:cubicBezTo>
                  <a:pt x="169860" y="1901143"/>
                  <a:pt x="0" y="1568312"/>
                  <a:pt x="0" y="1195808"/>
                </a:cubicBezTo>
                <a:cubicBezTo>
                  <a:pt x="0" y="1113029"/>
                  <a:pt x="8388" y="1032210"/>
                  <a:pt x="24361" y="954153"/>
                </a:cubicBezTo>
                <a:close/>
                <a:moveTo>
                  <a:pt x="1263680" y="0"/>
                </a:moveTo>
                <a:lnTo>
                  <a:pt x="1321669" y="2928"/>
                </a:lnTo>
                <a:cubicBezTo>
                  <a:pt x="1765071" y="47958"/>
                  <a:pt x="2137053" y="334575"/>
                  <a:pt x="2303913" y="729075"/>
                </a:cubicBezTo>
                <a:lnTo>
                  <a:pt x="2318188" y="768077"/>
                </a:lnTo>
                <a:lnTo>
                  <a:pt x="2099630" y="803455"/>
                </a:lnTo>
                <a:lnTo>
                  <a:pt x="2063026" y="727470"/>
                </a:lnTo>
                <a:cubicBezTo>
                  <a:pt x="1911769" y="449030"/>
                  <a:pt x="1629833" y="251882"/>
                  <a:pt x="1299530" y="218338"/>
                </a:cubicBezTo>
                <a:lnTo>
                  <a:pt x="1297475" y="218234"/>
                </a:lnTo>
                <a:close/>
                <a:moveTo>
                  <a:pt x="1134462" y="0"/>
                </a:moveTo>
                <a:lnTo>
                  <a:pt x="1100667" y="218234"/>
                </a:lnTo>
                <a:lnTo>
                  <a:pt x="1098612" y="218338"/>
                </a:lnTo>
                <a:cubicBezTo>
                  <a:pt x="768309" y="251882"/>
                  <a:pt x="486373" y="449030"/>
                  <a:pt x="335116" y="727470"/>
                </a:cubicBezTo>
                <a:lnTo>
                  <a:pt x="298512" y="803455"/>
                </a:lnTo>
                <a:lnTo>
                  <a:pt x="79954" y="768077"/>
                </a:lnTo>
                <a:lnTo>
                  <a:pt x="94229" y="729075"/>
                </a:lnTo>
                <a:cubicBezTo>
                  <a:pt x="261089" y="334575"/>
                  <a:pt x="633071" y="47958"/>
                  <a:pt x="1076473" y="292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5E896C19-4AD9-D24A-F93A-1879AB8F300F}"/>
              </a:ext>
            </a:extLst>
          </p:cNvPr>
          <p:cNvSpPr/>
          <p:nvPr/>
        </p:nvSpPr>
        <p:spPr>
          <a:xfrm>
            <a:off x="2338581" y="2826256"/>
            <a:ext cx="1534428" cy="1531389"/>
          </a:xfrm>
          <a:custGeom>
            <a:avLst/>
            <a:gdLst>
              <a:gd name="connsiteX0" fmla="*/ 883902 w 2398142"/>
              <a:gd name="connsiteY0" fmla="*/ 2124889 h 2393393"/>
              <a:gd name="connsiteX1" fmla="*/ 906722 w 2398142"/>
              <a:gd name="connsiteY1" fmla="*/ 2133241 h 2393393"/>
              <a:gd name="connsiteX2" fmla="*/ 1199071 w 2398142"/>
              <a:gd name="connsiteY2" fmla="*/ 2177440 h 2393393"/>
              <a:gd name="connsiteX3" fmla="*/ 1491420 w 2398142"/>
              <a:gd name="connsiteY3" fmla="*/ 2133241 h 2393393"/>
              <a:gd name="connsiteX4" fmla="*/ 1514240 w 2398142"/>
              <a:gd name="connsiteY4" fmla="*/ 2124889 h 2393393"/>
              <a:gd name="connsiteX5" fmla="*/ 1646052 w 2398142"/>
              <a:gd name="connsiteY5" fmla="*/ 2306393 h 2393393"/>
              <a:gd name="connsiteX6" fmla="*/ 1555638 w 2398142"/>
              <a:gd name="connsiteY6" fmla="*/ 2339485 h 2393393"/>
              <a:gd name="connsiteX7" fmla="*/ 1199071 w 2398142"/>
              <a:gd name="connsiteY7" fmla="*/ 2393393 h 2393393"/>
              <a:gd name="connsiteX8" fmla="*/ 842504 w 2398142"/>
              <a:gd name="connsiteY8" fmla="*/ 2339485 h 2393393"/>
              <a:gd name="connsiteX9" fmla="*/ 752090 w 2398142"/>
              <a:gd name="connsiteY9" fmla="*/ 2306393 h 2393393"/>
              <a:gd name="connsiteX10" fmla="*/ 2129565 w 2398142"/>
              <a:gd name="connsiteY10" fmla="*/ 1509692 h 2393393"/>
              <a:gd name="connsiteX11" fmla="*/ 2352885 w 2398142"/>
              <a:gd name="connsiteY11" fmla="*/ 1517245 h 2393393"/>
              <a:gd name="connsiteX12" fmla="*/ 2344234 w 2398142"/>
              <a:gd name="connsiteY12" fmla="*/ 1550889 h 2393393"/>
              <a:gd name="connsiteX13" fmla="*/ 1869483 w 2398142"/>
              <a:gd name="connsiteY13" fmla="*/ 2188611 h 2393393"/>
              <a:gd name="connsiteX14" fmla="*/ 1792790 w 2398142"/>
              <a:gd name="connsiteY14" fmla="*/ 2235203 h 2393393"/>
              <a:gd name="connsiteX15" fmla="*/ 1736754 w 2398142"/>
              <a:gd name="connsiteY15" fmla="*/ 2016822 h 2393393"/>
              <a:gd name="connsiteX16" fmla="*/ 1748742 w 2398142"/>
              <a:gd name="connsiteY16" fmla="*/ 2009539 h 2393393"/>
              <a:gd name="connsiteX17" fmla="*/ 2104931 w 2398142"/>
              <a:gd name="connsiteY17" fmla="*/ 1576996 h 2393393"/>
              <a:gd name="connsiteX18" fmla="*/ 268578 w 2398142"/>
              <a:gd name="connsiteY18" fmla="*/ 1509692 h 2393393"/>
              <a:gd name="connsiteX19" fmla="*/ 293211 w 2398142"/>
              <a:gd name="connsiteY19" fmla="*/ 1576996 h 2393393"/>
              <a:gd name="connsiteX20" fmla="*/ 649401 w 2398142"/>
              <a:gd name="connsiteY20" fmla="*/ 2009539 h 2393393"/>
              <a:gd name="connsiteX21" fmla="*/ 661389 w 2398142"/>
              <a:gd name="connsiteY21" fmla="*/ 2016822 h 2393393"/>
              <a:gd name="connsiteX22" fmla="*/ 605352 w 2398142"/>
              <a:gd name="connsiteY22" fmla="*/ 2235203 h 2393393"/>
              <a:gd name="connsiteX23" fmla="*/ 528659 w 2398142"/>
              <a:gd name="connsiteY23" fmla="*/ 2188611 h 2393393"/>
              <a:gd name="connsiteX24" fmla="*/ 53908 w 2398142"/>
              <a:gd name="connsiteY24" fmla="*/ 1550889 h 2393393"/>
              <a:gd name="connsiteX25" fmla="*/ 45257 w 2398142"/>
              <a:gd name="connsiteY25" fmla="*/ 1517245 h 2393393"/>
              <a:gd name="connsiteX26" fmla="*/ 2165493 w 2398142"/>
              <a:gd name="connsiteY26" fmla="*/ 486645 h 2393393"/>
              <a:gd name="connsiteX27" fmla="*/ 2193360 w 2398142"/>
              <a:gd name="connsiteY27" fmla="*/ 523910 h 2393393"/>
              <a:gd name="connsiteX28" fmla="*/ 2398142 w 2398142"/>
              <a:gd name="connsiteY28" fmla="*/ 1194322 h 2393393"/>
              <a:gd name="connsiteX29" fmla="*/ 2391951 w 2398142"/>
              <a:gd name="connsiteY29" fmla="*/ 1316920 h 2393393"/>
              <a:gd name="connsiteX30" fmla="*/ 2386191 w 2398142"/>
              <a:gd name="connsiteY30" fmla="*/ 1354667 h 2393393"/>
              <a:gd name="connsiteX31" fmla="*/ 2178835 w 2398142"/>
              <a:gd name="connsiteY31" fmla="*/ 1260748 h 2393393"/>
              <a:gd name="connsiteX32" fmla="*/ 2182189 w 2398142"/>
              <a:gd name="connsiteY32" fmla="*/ 1194322 h 2393393"/>
              <a:gd name="connsiteX33" fmla="*/ 2063532 w 2398142"/>
              <a:gd name="connsiteY33" fmla="*/ 725710 h 2393393"/>
              <a:gd name="connsiteX34" fmla="*/ 2022657 w 2398142"/>
              <a:gd name="connsiteY34" fmla="*/ 658427 h 2393393"/>
              <a:gd name="connsiteX35" fmla="*/ 232649 w 2398142"/>
              <a:gd name="connsiteY35" fmla="*/ 486645 h 2393393"/>
              <a:gd name="connsiteX36" fmla="*/ 375485 w 2398142"/>
              <a:gd name="connsiteY36" fmla="*/ 658427 h 2393393"/>
              <a:gd name="connsiteX37" fmla="*/ 334610 w 2398142"/>
              <a:gd name="connsiteY37" fmla="*/ 725710 h 2393393"/>
              <a:gd name="connsiteX38" fmla="*/ 215953 w 2398142"/>
              <a:gd name="connsiteY38" fmla="*/ 1194322 h 2393393"/>
              <a:gd name="connsiteX39" fmla="*/ 219307 w 2398142"/>
              <a:gd name="connsiteY39" fmla="*/ 1260748 h 2393393"/>
              <a:gd name="connsiteX40" fmla="*/ 11952 w 2398142"/>
              <a:gd name="connsiteY40" fmla="*/ 1354667 h 2393393"/>
              <a:gd name="connsiteX41" fmla="*/ 6191 w 2398142"/>
              <a:gd name="connsiteY41" fmla="*/ 1316920 h 2393393"/>
              <a:gd name="connsiteX42" fmla="*/ 0 w 2398142"/>
              <a:gd name="connsiteY42" fmla="*/ 1194322 h 2393393"/>
              <a:gd name="connsiteX43" fmla="*/ 204782 w 2398142"/>
              <a:gd name="connsiteY43" fmla="*/ 523910 h 2393393"/>
              <a:gd name="connsiteX44" fmla="*/ 1293107 w 2398142"/>
              <a:gd name="connsiteY44" fmla="*/ 0 h 2393393"/>
              <a:gd name="connsiteX45" fmla="*/ 1321669 w 2398142"/>
              <a:gd name="connsiteY45" fmla="*/ 1442 h 2393393"/>
              <a:gd name="connsiteX46" fmla="*/ 2046943 w 2398142"/>
              <a:gd name="connsiteY46" fmla="*/ 346451 h 2393393"/>
              <a:gd name="connsiteX47" fmla="*/ 2049792 w 2398142"/>
              <a:gd name="connsiteY47" fmla="*/ 349585 h 2393393"/>
              <a:gd name="connsiteX48" fmla="*/ 1845654 w 2398142"/>
              <a:gd name="connsiteY48" fmla="*/ 459065 h 2393393"/>
              <a:gd name="connsiteX49" fmla="*/ 1748742 w 2398142"/>
              <a:gd name="connsiteY49" fmla="*/ 379105 h 2393393"/>
              <a:gd name="connsiteX50" fmla="*/ 1397204 w 2398142"/>
              <a:gd name="connsiteY50" fmla="*/ 231178 h 2393393"/>
              <a:gd name="connsiteX51" fmla="*/ 1334993 w 2398142"/>
              <a:gd name="connsiteY51" fmla="*/ 221683 h 2393393"/>
              <a:gd name="connsiteX52" fmla="*/ 1105035 w 2398142"/>
              <a:gd name="connsiteY52" fmla="*/ 0 h 2393393"/>
              <a:gd name="connsiteX53" fmla="*/ 1063149 w 2398142"/>
              <a:gd name="connsiteY53" fmla="*/ 221683 h 2393393"/>
              <a:gd name="connsiteX54" fmla="*/ 1000939 w 2398142"/>
              <a:gd name="connsiteY54" fmla="*/ 231178 h 2393393"/>
              <a:gd name="connsiteX55" fmla="*/ 649401 w 2398142"/>
              <a:gd name="connsiteY55" fmla="*/ 379105 h 2393393"/>
              <a:gd name="connsiteX56" fmla="*/ 552488 w 2398142"/>
              <a:gd name="connsiteY56" fmla="*/ 459065 h 2393393"/>
              <a:gd name="connsiteX57" fmla="*/ 348351 w 2398142"/>
              <a:gd name="connsiteY57" fmla="*/ 349585 h 2393393"/>
              <a:gd name="connsiteX58" fmla="*/ 351200 w 2398142"/>
              <a:gd name="connsiteY58" fmla="*/ 346451 h 2393393"/>
              <a:gd name="connsiteX59" fmla="*/ 1076473 w 2398142"/>
              <a:gd name="connsiteY59" fmla="*/ 1442 h 23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398142" h="2393393">
                <a:moveTo>
                  <a:pt x="883902" y="2124889"/>
                </a:moveTo>
                <a:lnTo>
                  <a:pt x="906722" y="2133241"/>
                </a:lnTo>
                <a:cubicBezTo>
                  <a:pt x="999075" y="2161966"/>
                  <a:pt x="1097266" y="2177440"/>
                  <a:pt x="1199071" y="2177440"/>
                </a:cubicBezTo>
                <a:cubicBezTo>
                  <a:pt x="1300876" y="2177440"/>
                  <a:pt x="1399067" y="2161966"/>
                  <a:pt x="1491420" y="2133241"/>
                </a:cubicBezTo>
                <a:lnTo>
                  <a:pt x="1514240" y="2124889"/>
                </a:lnTo>
                <a:lnTo>
                  <a:pt x="1646052" y="2306393"/>
                </a:lnTo>
                <a:lnTo>
                  <a:pt x="1555638" y="2339485"/>
                </a:lnTo>
                <a:cubicBezTo>
                  <a:pt x="1442999" y="2374520"/>
                  <a:pt x="1323239" y="2393393"/>
                  <a:pt x="1199071" y="2393393"/>
                </a:cubicBezTo>
                <a:cubicBezTo>
                  <a:pt x="1074903" y="2393393"/>
                  <a:pt x="955143" y="2374520"/>
                  <a:pt x="842504" y="2339485"/>
                </a:cubicBezTo>
                <a:lnTo>
                  <a:pt x="752090" y="2306393"/>
                </a:lnTo>
                <a:close/>
                <a:moveTo>
                  <a:pt x="2129565" y="1509692"/>
                </a:moveTo>
                <a:lnTo>
                  <a:pt x="2352885" y="1517245"/>
                </a:lnTo>
                <a:lnTo>
                  <a:pt x="2344234" y="1550889"/>
                </a:lnTo>
                <a:cubicBezTo>
                  <a:pt x="2262487" y="1813715"/>
                  <a:pt x="2092752" y="2037774"/>
                  <a:pt x="1869483" y="2188611"/>
                </a:cubicBezTo>
                <a:lnTo>
                  <a:pt x="1792790" y="2235203"/>
                </a:lnTo>
                <a:lnTo>
                  <a:pt x="1736754" y="2016822"/>
                </a:lnTo>
                <a:lnTo>
                  <a:pt x="1748742" y="2009539"/>
                </a:lnTo>
                <a:cubicBezTo>
                  <a:pt x="1905648" y="1903535"/>
                  <a:pt x="2030308" y="1753424"/>
                  <a:pt x="2104931" y="1576996"/>
                </a:cubicBezTo>
                <a:close/>
                <a:moveTo>
                  <a:pt x="268578" y="1509692"/>
                </a:moveTo>
                <a:lnTo>
                  <a:pt x="293211" y="1576996"/>
                </a:lnTo>
                <a:cubicBezTo>
                  <a:pt x="367834" y="1753424"/>
                  <a:pt x="492494" y="1903535"/>
                  <a:pt x="649401" y="2009539"/>
                </a:cubicBezTo>
                <a:lnTo>
                  <a:pt x="661389" y="2016822"/>
                </a:lnTo>
                <a:lnTo>
                  <a:pt x="605352" y="2235203"/>
                </a:lnTo>
                <a:lnTo>
                  <a:pt x="528659" y="2188611"/>
                </a:lnTo>
                <a:cubicBezTo>
                  <a:pt x="305390" y="2037774"/>
                  <a:pt x="135655" y="1813715"/>
                  <a:pt x="53908" y="1550889"/>
                </a:cubicBezTo>
                <a:lnTo>
                  <a:pt x="45257" y="1517245"/>
                </a:lnTo>
                <a:close/>
                <a:moveTo>
                  <a:pt x="2165493" y="486645"/>
                </a:moveTo>
                <a:lnTo>
                  <a:pt x="2193360" y="523910"/>
                </a:lnTo>
                <a:cubicBezTo>
                  <a:pt x="2322649" y="715283"/>
                  <a:pt x="2398142" y="945986"/>
                  <a:pt x="2398142" y="1194322"/>
                </a:cubicBezTo>
                <a:cubicBezTo>
                  <a:pt x="2398142" y="1235711"/>
                  <a:pt x="2396045" y="1276611"/>
                  <a:pt x="2391951" y="1316920"/>
                </a:cubicBezTo>
                <a:lnTo>
                  <a:pt x="2386191" y="1354667"/>
                </a:lnTo>
                <a:lnTo>
                  <a:pt x="2178835" y="1260748"/>
                </a:lnTo>
                <a:lnTo>
                  <a:pt x="2182189" y="1194322"/>
                </a:lnTo>
                <a:cubicBezTo>
                  <a:pt x="2182189" y="1024647"/>
                  <a:pt x="2139205" y="865011"/>
                  <a:pt x="2063532" y="725710"/>
                </a:cubicBezTo>
                <a:lnTo>
                  <a:pt x="2022657" y="658427"/>
                </a:lnTo>
                <a:close/>
                <a:moveTo>
                  <a:pt x="232649" y="486645"/>
                </a:moveTo>
                <a:lnTo>
                  <a:pt x="375485" y="658427"/>
                </a:lnTo>
                <a:lnTo>
                  <a:pt x="334610" y="725710"/>
                </a:lnTo>
                <a:cubicBezTo>
                  <a:pt x="258937" y="865011"/>
                  <a:pt x="215953" y="1024647"/>
                  <a:pt x="215953" y="1194322"/>
                </a:cubicBezTo>
                <a:lnTo>
                  <a:pt x="219307" y="1260748"/>
                </a:lnTo>
                <a:lnTo>
                  <a:pt x="11952" y="1354667"/>
                </a:lnTo>
                <a:lnTo>
                  <a:pt x="6191" y="1316920"/>
                </a:lnTo>
                <a:cubicBezTo>
                  <a:pt x="2097" y="1276611"/>
                  <a:pt x="0" y="1235711"/>
                  <a:pt x="0" y="1194322"/>
                </a:cubicBezTo>
                <a:cubicBezTo>
                  <a:pt x="0" y="945986"/>
                  <a:pt x="75493" y="715283"/>
                  <a:pt x="204782" y="523910"/>
                </a:cubicBezTo>
                <a:close/>
                <a:moveTo>
                  <a:pt x="1293107" y="0"/>
                </a:moveTo>
                <a:lnTo>
                  <a:pt x="1321669" y="1442"/>
                </a:lnTo>
                <a:cubicBezTo>
                  <a:pt x="1603834" y="30097"/>
                  <a:pt x="1857077" y="156585"/>
                  <a:pt x="2046943" y="346451"/>
                </a:cubicBezTo>
                <a:lnTo>
                  <a:pt x="2049792" y="349585"/>
                </a:lnTo>
                <a:lnTo>
                  <a:pt x="1845654" y="459065"/>
                </a:lnTo>
                <a:lnTo>
                  <a:pt x="1748742" y="379105"/>
                </a:lnTo>
                <a:cubicBezTo>
                  <a:pt x="1644137" y="308436"/>
                  <a:pt x="1525201" y="257370"/>
                  <a:pt x="1397204" y="231178"/>
                </a:cubicBezTo>
                <a:lnTo>
                  <a:pt x="1334993" y="221683"/>
                </a:lnTo>
                <a:close/>
                <a:moveTo>
                  <a:pt x="1105035" y="0"/>
                </a:moveTo>
                <a:lnTo>
                  <a:pt x="1063149" y="221683"/>
                </a:lnTo>
                <a:lnTo>
                  <a:pt x="1000939" y="231178"/>
                </a:lnTo>
                <a:cubicBezTo>
                  <a:pt x="872941" y="257370"/>
                  <a:pt x="754005" y="308436"/>
                  <a:pt x="649401" y="379105"/>
                </a:cubicBezTo>
                <a:lnTo>
                  <a:pt x="552488" y="459065"/>
                </a:lnTo>
                <a:lnTo>
                  <a:pt x="348351" y="349585"/>
                </a:lnTo>
                <a:lnTo>
                  <a:pt x="351200" y="346451"/>
                </a:lnTo>
                <a:cubicBezTo>
                  <a:pt x="541065" y="156585"/>
                  <a:pt x="794308" y="30097"/>
                  <a:pt x="1076473" y="144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73ACD20C-465C-DD24-2AF0-F742165E3379}"/>
              </a:ext>
            </a:extLst>
          </p:cNvPr>
          <p:cNvSpPr/>
          <p:nvPr/>
        </p:nvSpPr>
        <p:spPr>
          <a:xfrm>
            <a:off x="6065454" y="875227"/>
            <a:ext cx="1529799" cy="1529799"/>
          </a:xfrm>
          <a:custGeom>
            <a:avLst/>
            <a:gdLst>
              <a:gd name="connsiteX0" fmla="*/ 930151 w 2390908"/>
              <a:gd name="connsiteY0" fmla="*/ 2139991 h 2390908"/>
              <a:gd name="connsiteX1" fmla="*/ 997583 w 2390908"/>
              <a:gd name="connsiteY1" fmla="*/ 2157330 h 2390908"/>
              <a:gd name="connsiteX2" fmla="*/ 1079138 w 2390908"/>
              <a:gd name="connsiteY2" fmla="*/ 2169777 h 2390908"/>
              <a:gd name="connsiteX3" fmla="*/ 1123820 w 2390908"/>
              <a:gd name="connsiteY3" fmla="*/ 2390908 h 2390908"/>
              <a:gd name="connsiteX4" fmla="*/ 1072856 w 2390908"/>
              <a:gd name="connsiteY4" fmla="*/ 2388334 h 2390908"/>
              <a:gd name="connsiteX5" fmla="*/ 838887 w 2390908"/>
              <a:gd name="connsiteY5" fmla="*/ 2340617 h 2390908"/>
              <a:gd name="connsiteX6" fmla="*/ 803844 w 2390908"/>
              <a:gd name="connsiteY6" fmla="*/ 2327791 h 2390908"/>
              <a:gd name="connsiteX7" fmla="*/ 1460758 w 2390908"/>
              <a:gd name="connsiteY7" fmla="*/ 2139991 h 2390908"/>
              <a:gd name="connsiteX8" fmla="*/ 1587065 w 2390908"/>
              <a:gd name="connsiteY8" fmla="*/ 2327791 h 2390908"/>
              <a:gd name="connsiteX9" fmla="*/ 1552021 w 2390908"/>
              <a:gd name="connsiteY9" fmla="*/ 2340617 h 2390908"/>
              <a:gd name="connsiteX10" fmla="*/ 1318052 w 2390908"/>
              <a:gd name="connsiteY10" fmla="*/ 2388334 h 2390908"/>
              <a:gd name="connsiteX11" fmla="*/ 1267088 w 2390908"/>
              <a:gd name="connsiteY11" fmla="*/ 2390908 h 2390908"/>
              <a:gd name="connsiteX12" fmla="*/ 1311771 w 2390908"/>
              <a:gd name="connsiteY12" fmla="*/ 2169777 h 2390908"/>
              <a:gd name="connsiteX13" fmla="*/ 1393326 w 2390908"/>
              <a:gd name="connsiteY13" fmla="*/ 2157330 h 2390908"/>
              <a:gd name="connsiteX14" fmla="*/ 591915 w 2390908"/>
              <a:gd name="connsiteY14" fmla="*/ 1964554 h 2390908"/>
              <a:gd name="connsiteX15" fmla="*/ 646508 w 2390908"/>
              <a:gd name="connsiteY15" fmla="*/ 2009597 h 2390908"/>
              <a:gd name="connsiteX16" fmla="*/ 715103 w 2390908"/>
              <a:gd name="connsiteY16" fmla="*/ 2051270 h 2390908"/>
              <a:gd name="connsiteX17" fmla="*/ 671728 w 2390908"/>
              <a:gd name="connsiteY17" fmla="*/ 2272841 h 2390908"/>
              <a:gd name="connsiteX18" fmla="*/ 623906 w 2390908"/>
              <a:gd name="connsiteY18" fmla="*/ 2249804 h 2390908"/>
              <a:gd name="connsiteX19" fmla="*/ 432734 w 2390908"/>
              <a:gd name="connsiteY19" fmla="*/ 2120716 h 2390908"/>
              <a:gd name="connsiteX20" fmla="*/ 400625 w 2390908"/>
              <a:gd name="connsiteY20" fmla="*/ 2091533 h 2390908"/>
              <a:gd name="connsiteX21" fmla="*/ 1798994 w 2390908"/>
              <a:gd name="connsiteY21" fmla="*/ 1964554 h 2390908"/>
              <a:gd name="connsiteX22" fmla="*/ 1990283 w 2390908"/>
              <a:gd name="connsiteY22" fmla="*/ 2091533 h 2390908"/>
              <a:gd name="connsiteX23" fmla="*/ 1958175 w 2390908"/>
              <a:gd name="connsiteY23" fmla="*/ 2120716 h 2390908"/>
              <a:gd name="connsiteX24" fmla="*/ 1767003 w 2390908"/>
              <a:gd name="connsiteY24" fmla="*/ 2249804 h 2390908"/>
              <a:gd name="connsiteX25" fmla="*/ 1719180 w 2390908"/>
              <a:gd name="connsiteY25" fmla="*/ 2272841 h 2390908"/>
              <a:gd name="connsiteX26" fmla="*/ 1675805 w 2390908"/>
              <a:gd name="connsiteY26" fmla="*/ 2051270 h 2390908"/>
              <a:gd name="connsiteX27" fmla="*/ 1744401 w 2390908"/>
              <a:gd name="connsiteY27" fmla="*/ 2009597 h 2390908"/>
              <a:gd name="connsiteX28" fmla="*/ 2051270 w 2390908"/>
              <a:gd name="connsiteY28" fmla="*/ 1675805 h 2390908"/>
              <a:gd name="connsiteX29" fmla="*/ 2272841 w 2390908"/>
              <a:gd name="connsiteY29" fmla="*/ 1719180 h 2390908"/>
              <a:gd name="connsiteX30" fmla="*/ 2249804 w 2390908"/>
              <a:gd name="connsiteY30" fmla="*/ 1767003 h 2390908"/>
              <a:gd name="connsiteX31" fmla="*/ 2120716 w 2390908"/>
              <a:gd name="connsiteY31" fmla="*/ 1958175 h 2390908"/>
              <a:gd name="connsiteX32" fmla="*/ 2091533 w 2390908"/>
              <a:gd name="connsiteY32" fmla="*/ 1990283 h 2390908"/>
              <a:gd name="connsiteX33" fmla="*/ 1964554 w 2390908"/>
              <a:gd name="connsiteY33" fmla="*/ 1798994 h 2390908"/>
              <a:gd name="connsiteX34" fmla="*/ 2009597 w 2390908"/>
              <a:gd name="connsiteY34" fmla="*/ 1744401 h 2390908"/>
              <a:gd name="connsiteX35" fmla="*/ 339638 w 2390908"/>
              <a:gd name="connsiteY35" fmla="*/ 1675805 h 2390908"/>
              <a:gd name="connsiteX36" fmla="*/ 381311 w 2390908"/>
              <a:gd name="connsiteY36" fmla="*/ 1744401 h 2390908"/>
              <a:gd name="connsiteX37" fmla="*/ 426355 w 2390908"/>
              <a:gd name="connsiteY37" fmla="*/ 1798994 h 2390908"/>
              <a:gd name="connsiteX38" fmla="*/ 299375 w 2390908"/>
              <a:gd name="connsiteY38" fmla="*/ 1990283 h 2390908"/>
              <a:gd name="connsiteX39" fmla="*/ 270193 w 2390908"/>
              <a:gd name="connsiteY39" fmla="*/ 1958175 h 2390908"/>
              <a:gd name="connsiteX40" fmla="*/ 141105 w 2390908"/>
              <a:gd name="connsiteY40" fmla="*/ 1767003 h 2390908"/>
              <a:gd name="connsiteX41" fmla="*/ 118067 w 2390908"/>
              <a:gd name="connsiteY41" fmla="*/ 1719180 h 2390908"/>
              <a:gd name="connsiteX42" fmla="*/ 2390908 w 2390908"/>
              <a:gd name="connsiteY42" fmla="*/ 1267088 h 2390908"/>
              <a:gd name="connsiteX43" fmla="*/ 2388334 w 2390908"/>
              <a:gd name="connsiteY43" fmla="*/ 1318052 h 2390908"/>
              <a:gd name="connsiteX44" fmla="*/ 2340617 w 2390908"/>
              <a:gd name="connsiteY44" fmla="*/ 1552021 h 2390908"/>
              <a:gd name="connsiteX45" fmla="*/ 2327791 w 2390908"/>
              <a:gd name="connsiteY45" fmla="*/ 1587065 h 2390908"/>
              <a:gd name="connsiteX46" fmla="*/ 2139991 w 2390908"/>
              <a:gd name="connsiteY46" fmla="*/ 1460758 h 2390908"/>
              <a:gd name="connsiteX47" fmla="*/ 2157330 w 2390908"/>
              <a:gd name="connsiteY47" fmla="*/ 1393326 h 2390908"/>
              <a:gd name="connsiteX48" fmla="*/ 2169777 w 2390908"/>
              <a:gd name="connsiteY48" fmla="*/ 1311771 h 2390908"/>
              <a:gd name="connsiteX49" fmla="*/ 0 w 2390908"/>
              <a:gd name="connsiteY49" fmla="*/ 1267088 h 2390908"/>
              <a:gd name="connsiteX50" fmla="*/ 221132 w 2390908"/>
              <a:gd name="connsiteY50" fmla="*/ 1311771 h 2390908"/>
              <a:gd name="connsiteX51" fmla="*/ 233578 w 2390908"/>
              <a:gd name="connsiteY51" fmla="*/ 1393326 h 2390908"/>
              <a:gd name="connsiteX52" fmla="*/ 250917 w 2390908"/>
              <a:gd name="connsiteY52" fmla="*/ 1460758 h 2390908"/>
              <a:gd name="connsiteX53" fmla="*/ 63117 w 2390908"/>
              <a:gd name="connsiteY53" fmla="*/ 1587065 h 2390908"/>
              <a:gd name="connsiteX54" fmla="*/ 50291 w 2390908"/>
              <a:gd name="connsiteY54" fmla="*/ 1552021 h 2390908"/>
              <a:gd name="connsiteX55" fmla="*/ 2574 w 2390908"/>
              <a:gd name="connsiteY55" fmla="*/ 1318052 h 2390908"/>
              <a:gd name="connsiteX56" fmla="*/ 2327791 w 2390908"/>
              <a:gd name="connsiteY56" fmla="*/ 803843 h 2390908"/>
              <a:gd name="connsiteX57" fmla="*/ 2340617 w 2390908"/>
              <a:gd name="connsiteY57" fmla="*/ 838887 h 2390908"/>
              <a:gd name="connsiteX58" fmla="*/ 2388334 w 2390908"/>
              <a:gd name="connsiteY58" fmla="*/ 1072856 h 2390908"/>
              <a:gd name="connsiteX59" fmla="*/ 2390908 w 2390908"/>
              <a:gd name="connsiteY59" fmla="*/ 1123820 h 2390908"/>
              <a:gd name="connsiteX60" fmla="*/ 2169777 w 2390908"/>
              <a:gd name="connsiteY60" fmla="*/ 1079137 h 2390908"/>
              <a:gd name="connsiteX61" fmla="*/ 2157330 w 2390908"/>
              <a:gd name="connsiteY61" fmla="*/ 997582 h 2390908"/>
              <a:gd name="connsiteX62" fmla="*/ 2139991 w 2390908"/>
              <a:gd name="connsiteY62" fmla="*/ 930150 h 2390908"/>
              <a:gd name="connsiteX63" fmla="*/ 63117 w 2390908"/>
              <a:gd name="connsiteY63" fmla="*/ 803843 h 2390908"/>
              <a:gd name="connsiteX64" fmla="*/ 250917 w 2390908"/>
              <a:gd name="connsiteY64" fmla="*/ 930150 h 2390908"/>
              <a:gd name="connsiteX65" fmla="*/ 233578 w 2390908"/>
              <a:gd name="connsiteY65" fmla="*/ 997582 h 2390908"/>
              <a:gd name="connsiteX66" fmla="*/ 221132 w 2390908"/>
              <a:gd name="connsiteY66" fmla="*/ 1079137 h 2390908"/>
              <a:gd name="connsiteX67" fmla="*/ 0 w 2390908"/>
              <a:gd name="connsiteY67" fmla="*/ 1123820 h 2390908"/>
              <a:gd name="connsiteX68" fmla="*/ 2574 w 2390908"/>
              <a:gd name="connsiteY68" fmla="*/ 1072856 h 2390908"/>
              <a:gd name="connsiteX69" fmla="*/ 50291 w 2390908"/>
              <a:gd name="connsiteY69" fmla="*/ 838887 h 2390908"/>
              <a:gd name="connsiteX70" fmla="*/ 2091533 w 2390908"/>
              <a:gd name="connsiteY70" fmla="*/ 400625 h 2390908"/>
              <a:gd name="connsiteX71" fmla="*/ 2120716 w 2390908"/>
              <a:gd name="connsiteY71" fmla="*/ 432733 h 2390908"/>
              <a:gd name="connsiteX72" fmla="*/ 2249804 w 2390908"/>
              <a:gd name="connsiteY72" fmla="*/ 623905 h 2390908"/>
              <a:gd name="connsiteX73" fmla="*/ 2272841 w 2390908"/>
              <a:gd name="connsiteY73" fmla="*/ 671728 h 2390908"/>
              <a:gd name="connsiteX74" fmla="*/ 2051270 w 2390908"/>
              <a:gd name="connsiteY74" fmla="*/ 715103 h 2390908"/>
              <a:gd name="connsiteX75" fmla="*/ 2009597 w 2390908"/>
              <a:gd name="connsiteY75" fmla="*/ 646507 h 2390908"/>
              <a:gd name="connsiteX76" fmla="*/ 1964554 w 2390908"/>
              <a:gd name="connsiteY76" fmla="*/ 591914 h 2390908"/>
              <a:gd name="connsiteX77" fmla="*/ 299375 w 2390908"/>
              <a:gd name="connsiteY77" fmla="*/ 400625 h 2390908"/>
              <a:gd name="connsiteX78" fmla="*/ 426355 w 2390908"/>
              <a:gd name="connsiteY78" fmla="*/ 591914 h 2390908"/>
              <a:gd name="connsiteX79" fmla="*/ 381311 w 2390908"/>
              <a:gd name="connsiteY79" fmla="*/ 646507 h 2390908"/>
              <a:gd name="connsiteX80" fmla="*/ 339638 w 2390908"/>
              <a:gd name="connsiteY80" fmla="*/ 715103 h 2390908"/>
              <a:gd name="connsiteX81" fmla="*/ 118067 w 2390908"/>
              <a:gd name="connsiteY81" fmla="*/ 671728 h 2390908"/>
              <a:gd name="connsiteX82" fmla="*/ 141105 w 2390908"/>
              <a:gd name="connsiteY82" fmla="*/ 623905 h 2390908"/>
              <a:gd name="connsiteX83" fmla="*/ 270193 w 2390908"/>
              <a:gd name="connsiteY83" fmla="*/ 432733 h 2390908"/>
              <a:gd name="connsiteX84" fmla="*/ 1719180 w 2390908"/>
              <a:gd name="connsiteY84" fmla="*/ 118067 h 2390908"/>
              <a:gd name="connsiteX85" fmla="*/ 1767003 w 2390908"/>
              <a:gd name="connsiteY85" fmla="*/ 141104 h 2390908"/>
              <a:gd name="connsiteX86" fmla="*/ 1958175 w 2390908"/>
              <a:gd name="connsiteY86" fmla="*/ 270192 h 2390908"/>
              <a:gd name="connsiteX87" fmla="*/ 1990283 w 2390908"/>
              <a:gd name="connsiteY87" fmla="*/ 299375 h 2390908"/>
              <a:gd name="connsiteX88" fmla="*/ 1798994 w 2390908"/>
              <a:gd name="connsiteY88" fmla="*/ 426354 h 2390908"/>
              <a:gd name="connsiteX89" fmla="*/ 1744401 w 2390908"/>
              <a:gd name="connsiteY89" fmla="*/ 381311 h 2390908"/>
              <a:gd name="connsiteX90" fmla="*/ 1675805 w 2390908"/>
              <a:gd name="connsiteY90" fmla="*/ 339638 h 2390908"/>
              <a:gd name="connsiteX91" fmla="*/ 671728 w 2390908"/>
              <a:gd name="connsiteY91" fmla="*/ 118067 h 2390908"/>
              <a:gd name="connsiteX92" fmla="*/ 715103 w 2390908"/>
              <a:gd name="connsiteY92" fmla="*/ 339638 h 2390908"/>
              <a:gd name="connsiteX93" fmla="*/ 646508 w 2390908"/>
              <a:gd name="connsiteY93" fmla="*/ 381311 h 2390908"/>
              <a:gd name="connsiteX94" fmla="*/ 591915 w 2390908"/>
              <a:gd name="connsiteY94" fmla="*/ 426354 h 2390908"/>
              <a:gd name="connsiteX95" fmla="*/ 400625 w 2390908"/>
              <a:gd name="connsiteY95" fmla="*/ 299375 h 2390908"/>
              <a:gd name="connsiteX96" fmla="*/ 432734 w 2390908"/>
              <a:gd name="connsiteY96" fmla="*/ 270192 h 2390908"/>
              <a:gd name="connsiteX97" fmla="*/ 623906 w 2390908"/>
              <a:gd name="connsiteY97" fmla="*/ 141104 h 2390908"/>
              <a:gd name="connsiteX98" fmla="*/ 1267088 w 2390908"/>
              <a:gd name="connsiteY98" fmla="*/ 0 h 2390908"/>
              <a:gd name="connsiteX99" fmla="*/ 1318052 w 2390908"/>
              <a:gd name="connsiteY99" fmla="*/ 2574 h 2390908"/>
              <a:gd name="connsiteX100" fmla="*/ 1552021 w 2390908"/>
              <a:gd name="connsiteY100" fmla="*/ 50291 h 2390908"/>
              <a:gd name="connsiteX101" fmla="*/ 1587065 w 2390908"/>
              <a:gd name="connsiteY101" fmla="*/ 63117 h 2390908"/>
              <a:gd name="connsiteX102" fmla="*/ 1460758 w 2390908"/>
              <a:gd name="connsiteY102" fmla="*/ 250917 h 2390908"/>
              <a:gd name="connsiteX103" fmla="*/ 1393326 w 2390908"/>
              <a:gd name="connsiteY103" fmla="*/ 233578 h 2390908"/>
              <a:gd name="connsiteX104" fmla="*/ 1311771 w 2390908"/>
              <a:gd name="connsiteY104" fmla="*/ 221131 h 2390908"/>
              <a:gd name="connsiteX105" fmla="*/ 1123820 w 2390908"/>
              <a:gd name="connsiteY105" fmla="*/ 0 h 2390908"/>
              <a:gd name="connsiteX106" fmla="*/ 1079138 w 2390908"/>
              <a:gd name="connsiteY106" fmla="*/ 221131 h 2390908"/>
              <a:gd name="connsiteX107" fmla="*/ 997583 w 2390908"/>
              <a:gd name="connsiteY107" fmla="*/ 233578 h 2390908"/>
              <a:gd name="connsiteX108" fmla="*/ 930151 w 2390908"/>
              <a:gd name="connsiteY108" fmla="*/ 250917 h 2390908"/>
              <a:gd name="connsiteX109" fmla="*/ 803844 w 2390908"/>
              <a:gd name="connsiteY109" fmla="*/ 63117 h 2390908"/>
              <a:gd name="connsiteX110" fmla="*/ 838887 w 2390908"/>
              <a:gd name="connsiteY110" fmla="*/ 50291 h 2390908"/>
              <a:gd name="connsiteX111" fmla="*/ 1072856 w 2390908"/>
              <a:gd name="connsiteY111" fmla="*/ 2574 h 2390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2390908" h="2390908">
                <a:moveTo>
                  <a:pt x="930151" y="2139991"/>
                </a:moveTo>
                <a:lnTo>
                  <a:pt x="997583" y="2157330"/>
                </a:lnTo>
                <a:lnTo>
                  <a:pt x="1079138" y="2169777"/>
                </a:lnTo>
                <a:lnTo>
                  <a:pt x="1123820" y="2390908"/>
                </a:lnTo>
                <a:lnTo>
                  <a:pt x="1072856" y="2388334"/>
                </a:lnTo>
                <a:cubicBezTo>
                  <a:pt x="992238" y="2380147"/>
                  <a:pt x="913980" y="2363974"/>
                  <a:pt x="838887" y="2340617"/>
                </a:cubicBezTo>
                <a:lnTo>
                  <a:pt x="803844" y="2327791"/>
                </a:lnTo>
                <a:close/>
                <a:moveTo>
                  <a:pt x="1460758" y="2139991"/>
                </a:moveTo>
                <a:lnTo>
                  <a:pt x="1587065" y="2327791"/>
                </a:lnTo>
                <a:lnTo>
                  <a:pt x="1552021" y="2340617"/>
                </a:lnTo>
                <a:cubicBezTo>
                  <a:pt x="1476928" y="2363974"/>
                  <a:pt x="1398671" y="2380147"/>
                  <a:pt x="1318052" y="2388334"/>
                </a:cubicBezTo>
                <a:lnTo>
                  <a:pt x="1267088" y="2390908"/>
                </a:lnTo>
                <a:lnTo>
                  <a:pt x="1311771" y="2169777"/>
                </a:lnTo>
                <a:lnTo>
                  <a:pt x="1393326" y="2157330"/>
                </a:lnTo>
                <a:close/>
                <a:moveTo>
                  <a:pt x="591915" y="1964554"/>
                </a:moveTo>
                <a:lnTo>
                  <a:pt x="646508" y="2009597"/>
                </a:lnTo>
                <a:lnTo>
                  <a:pt x="715103" y="2051270"/>
                </a:lnTo>
                <a:lnTo>
                  <a:pt x="671728" y="2272841"/>
                </a:lnTo>
                <a:lnTo>
                  <a:pt x="623906" y="2249804"/>
                </a:lnTo>
                <a:cubicBezTo>
                  <a:pt x="555946" y="2212886"/>
                  <a:pt x="491954" y="2169588"/>
                  <a:pt x="432734" y="2120716"/>
                </a:cubicBezTo>
                <a:lnTo>
                  <a:pt x="400625" y="2091533"/>
                </a:lnTo>
                <a:close/>
                <a:moveTo>
                  <a:pt x="1798994" y="1964554"/>
                </a:moveTo>
                <a:lnTo>
                  <a:pt x="1990283" y="2091533"/>
                </a:lnTo>
                <a:lnTo>
                  <a:pt x="1958175" y="2120716"/>
                </a:lnTo>
                <a:cubicBezTo>
                  <a:pt x="1898955" y="2169588"/>
                  <a:pt x="1834963" y="2212886"/>
                  <a:pt x="1767003" y="2249804"/>
                </a:cubicBezTo>
                <a:lnTo>
                  <a:pt x="1719180" y="2272841"/>
                </a:lnTo>
                <a:lnTo>
                  <a:pt x="1675805" y="2051270"/>
                </a:lnTo>
                <a:lnTo>
                  <a:pt x="1744401" y="2009597"/>
                </a:lnTo>
                <a:close/>
                <a:moveTo>
                  <a:pt x="2051270" y="1675805"/>
                </a:moveTo>
                <a:lnTo>
                  <a:pt x="2272841" y="1719180"/>
                </a:lnTo>
                <a:lnTo>
                  <a:pt x="2249804" y="1767003"/>
                </a:lnTo>
                <a:cubicBezTo>
                  <a:pt x="2212886" y="1834963"/>
                  <a:pt x="2169588" y="1898955"/>
                  <a:pt x="2120716" y="1958175"/>
                </a:cubicBezTo>
                <a:lnTo>
                  <a:pt x="2091533" y="1990283"/>
                </a:lnTo>
                <a:lnTo>
                  <a:pt x="1964554" y="1798994"/>
                </a:lnTo>
                <a:lnTo>
                  <a:pt x="2009597" y="1744401"/>
                </a:lnTo>
                <a:close/>
                <a:moveTo>
                  <a:pt x="339638" y="1675805"/>
                </a:moveTo>
                <a:lnTo>
                  <a:pt x="381311" y="1744401"/>
                </a:lnTo>
                <a:lnTo>
                  <a:pt x="426355" y="1798994"/>
                </a:lnTo>
                <a:lnTo>
                  <a:pt x="299375" y="1990283"/>
                </a:lnTo>
                <a:lnTo>
                  <a:pt x="270193" y="1958175"/>
                </a:lnTo>
                <a:cubicBezTo>
                  <a:pt x="221320" y="1898955"/>
                  <a:pt x="178023" y="1834963"/>
                  <a:pt x="141105" y="1767003"/>
                </a:cubicBezTo>
                <a:lnTo>
                  <a:pt x="118067" y="1719180"/>
                </a:lnTo>
                <a:close/>
                <a:moveTo>
                  <a:pt x="2390908" y="1267088"/>
                </a:moveTo>
                <a:lnTo>
                  <a:pt x="2388334" y="1318052"/>
                </a:lnTo>
                <a:cubicBezTo>
                  <a:pt x="2380147" y="1398671"/>
                  <a:pt x="2363974" y="1476928"/>
                  <a:pt x="2340617" y="1552021"/>
                </a:cubicBezTo>
                <a:lnTo>
                  <a:pt x="2327791" y="1587065"/>
                </a:lnTo>
                <a:lnTo>
                  <a:pt x="2139991" y="1460758"/>
                </a:lnTo>
                <a:lnTo>
                  <a:pt x="2157330" y="1393326"/>
                </a:lnTo>
                <a:lnTo>
                  <a:pt x="2169777" y="1311771"/>
                </a:lnTo>
                <a:close/>
                <a:moveTo>
                  <a:pt x="0" y="1267088"/>
                </a:moveTo>
                <a:lnTo>
                  <a:pt x="221132" y="1311771"/>
                </a:lnTo>
                <a:lnTo>
                  <a:pt x="233578" y="1393326"/>
                </a:lnTo>
                <a:lnTo>
                  <a:pt x="250917" y="1460758"/>
                </a:lnTo>
                <a:lnTo>
                  <a:pt x="63117" y="1587065"/>
                </a:lnTo>
                <a:lnTo>
                  <a:pt x="50291" y="1552021"/>
                </a:lnTo>
                <a:cubicBezTo>
                  <a:pt x="26935" y="1476928"/>
                  <a:pt x="10761" y="1398671"/>
                  <a:pt x="2574" y="1318052"/>
                </a:cubicBezTo>
                <a:close/>
                <a:moveTo>
                  <a:pt x="2327791" y="803843"/>
                </a:moveTo>
                <a:lnTo>
                  <a:pt x="2340617" y="838887"/>
                </a:lnTo>
                <a:cubicBezTo>
                  <a:pt x="2363974" y="913980"/>
                  <a:pt x="2380147" y="992237"/>
                  <a:pt x="2388334" y="1072856"/>
                </a:cubicBezTo>
                <a:lnTo>
                  <a:pt x="2390908" y="1123820"/>
                </a:lnTo>
                <a:lnTo>
                  <a:pt x="2169777" y="1079137"/>
                </a:lnTo>
                <a:lnTo>
                  <a:pt x="2157330" y="997582"/>
                </a:lnTo>
                <a:lnTo>
                  <a:pt x="2139991" y="930150"/>
                </a:lnTo>
                <a:close/>
                <a:moveTo>
                  <a:pt x="63117" y="803843"/>
                </a:moveTo>
                <a:lnTo>
                  <a:pt x="250917" y="930150"/>
                </a:lnTo>
                <a:lnTo>
                  <a:pt x="233578" y="997582"/>
                </a:lnTo>
                <a:lnTo>
                  <a:pt x="221132" y="1079137"/>
                </a:lnTo>
                <a:lnTo>
                  <a:pt x="0" y="1123820"/>
                </a:lnTo>
                <a:lnTo>
                  <a:pt x="2574" y="1072856"/>
                </a:lnTo>
                <a:cubicBezTo>
                  <a:pt x="10761" y="992237"/>
                  <a:pt x="26935" y="913980"/>
                  <a:pt x="50291" y="838887"/>
                </a:cubicBezTo>
                <a:close/>
                <a:moveTo>
                  <a:pt x="2091533" y="400625"/>
                </a:moveTo>
                <a:lnTo>
                  <a:pt x="2120716" y="432733"/>
                </a:lnTo>
                <a:cubicBezTo>
                  <a:pt x="2169588" y="491953"/>
                  <a:pt x="2212886" y="555945"/>
                  <a:pt x="2249804" y="623905"/>
                </a:cubicBezTo>
                <a:lnTo>
                  <a:pt x="2272841" y="671728"/>
                </a:lnTo>
                <a:lnTo>
                  <a:pt x="2051270" y="715103"/>
                </a:lnTo>
                <a:lnTo>
                  <a:pt x="2009597" y="646507"/>
                </a:lnTo>
                <a:lnTo>
                  <a:pt x="1964554" y="591914"/>
                </a:lnTo>
                <a:close/>
                <a:moveTo>
                  <a:pt x="299375" y="400625"/>
                </a:moveTo>
                <a:lnTo>
                  <a:pt x="426355" y="591914"/>
                </a:lnTo>
                <a:lnTo>
                  <a:pt x="381311" y="646507"/>
                </a:lnTo>
                <a:lnTo>
                  <a:pt x="339638" y="715103"/>
                </a:lnTo>
                <a:lnTo>
                  <a:pt x="118067" y="671728"/>
                </a:lnTo>
                <a:lnTo>
                  <a:pt x="141105" y="623905"/>
                </a:lnTo>
                <a:cubicBezTo>
                  <a:pt x="178023" y="555945"/>
                  <a:pt x="221320" y="491953"/>
                  <a:pt x="270193" y="432733"/>
                </a:cubicBezTo>
                <a:close/>
                <a:moveTo>
                  <a:pt x="1719180" y="118067"/>
                </a:moveTo>
                <a:lnTo>
                  <a:pt x="1767003" y="141104"/>
                </a:lnTo>
                <a:cubicBezTo>
                  <a:pt x="1834963" y="178023"/>
                  <a:pt x="1898955" y="221320"/>
                  <a:pt x="1958175" y="270192"/>
                </a:cubicBezTo>
                <a:lnTo>
                  <a:pt x="1990283" y="299375"/>
                </a:lnTo>
                <a:lnTo>
                  <a:pt x="1798994" y="426354"/>
                </a:lnTo>
                <a:lnTo>
                  <a:pt x="1744401" y="381311"/>
                </a:lnTo>
                <a:lnTo>
                  <a:pt x="1675805" y="339638"/>
                </a:lnTo>
                <a:close/>
                <a:moveTo>
                  <a:pt x="671728" y="118067"/>
                </a:moveTo>
                <a:lnTo>
                  <a:pt x="715103" y="339638"/>
                </a:lnTo>
                <a:lnTo>
                  <a:pt x="646508" y="381311"/>
                </a:lnTo>
                <a:lnTo>
                  <a:pt x="591915" y="426354"/>
                </a:lnTo>
                <a:lnTo>
                  <a:pt x="400625" y="299375"/>
                </a:lnTo>
                <a:lnTo>
                  <a:pt x="432734" y="270192"/>
                </a:lnTo>
                <a:cubicBezTo>
                  <a:pt x="491954" y="221320"/>
                  <a:pt x="555946" y="178023"/>
                  <a:pt x="623906" y="141104"/>
                </a:cubicBezTo>
                <a:close/>
                <a:moveTo>
                  <a:pt x="1267088" y="0"/>
                </a:moveTo>
                <a:lnTo>
                  <a:pt x="1318052" y="2574"/>
                </a:lnTo>
                <a:cubicBezTo>
                  <a:pt x="1398671" y="10761"/>
                  <a:pt x="1476928" y="26935"/>
                  <a:pt x="1552021" y="50291"/>
                </a:cubicBezTo>
                <a:lnTo>
                  <a:pt x="1587065" y="63117"/>
                </a:lnTo>
                <a:lnTo>
                  <a:pt x="1460758" y="250917"/>
                </a:lnTo>
                <a:lnTo>
                  <a:pt x="1393326" y="233578"/>
                </a:lnTo>
                <a:lnTo>
                  <a:pt x="1311771" y="221131"/>
                </a:lnTo>
                <a:close/>
                <a:moveTo>
                  <a:pt x="1123820" y="0"/>
                </a:moveTo>
                <a:lnTo>
                  <a:pt x="1079138" y="221131"/>
                </a:lnTo>
                <a:lnTo>
                  <a:pt x="997583" y="233578"/>
                </a:lnTo>
                <a:lnTo>
                  <a:pt x="930151" y="250917"/>
                </a:lnTo>
                <a:lnTo>
                  <a:pt x="803844" y="63117"/>
                </a:lnTo>
                <a:lnTo>
                  <a:pt x="838887" y="50291"/>
                </a:lnTo>
                <a:cubicBezTo>
                  <a:pt x="913980" y="26935"/>
                  <a:pt x="992238" y="10761"/>
                  <a:pt x="1072856" y="257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745E25-C24E-7BD2-16AB-CAAEF4AFE1E6}"/>
              </a:ext>
            </a:extLst>
          </p:cNvPr>
          <p:cNvSpPr/>
          <p:nvPr/>
        </p:nvSpPr>
        <p:spPr>
          <a:xfrm>
            <a:off x="7944868" y="873945"/>
            <a:ext cx="1531439" cy="1531439"/>
          </a:xfrm>
          <a:custGeom>
            <a:avLst/>
            <a:gdLst>
              <a:gd name="connsiteX0" fmla="*/ 1070649 w 2393472"/>
              <a:gd name="connsiteY0" fmla="*/ 2196514 h 2393472"/>
              <a:gd name="connsiteX1" fmla="*/ 1093624 w 2393472"/>
              <a:gd name="connsiteY1" fmla="*/ 2200020 h 2393472"/>
              <a:gd name="connsiteX2" fmla="*/ 1125312 w 2393472"/>
              <a:gd name="connsiteY2" fmla="*/ 2201620 h 2393472"/>
              <a:gd name="connsiteX3" fmla="*/ 1150489 w 2393472"/>
              <a:gd name="connsiteY3" fmla="*/ 2393472 h 2393472"/>
              <a:gd name="connsiteX4" fmla="*/ 1074138 w 2393472"/>
              <a:gd name="connsiteY4" fmla="*/ 2389616 h 2393472"/>
              <a:gd name="connsiteX5" fmla="*/ 1008582 w 2393472"/>
              <a:gd name="connsiteY5" fmla="*/ 2379611 h 2393472"/>
              <a:gd name="connsiteX6" fmla="*/ 1322823 w 2393472"/>
              <a:gd name="connsiteY6" fmla="*/ 2196514 h 2393472"/>
              <a:gd name="connsiteX7" fmla="*/ 1384890 w 2393472"/>
              <a:gd name="connsiteY7" fmla="*/ 2379611 h 2393472"/>
              <a:gd name="connsiteX8" fmla="*/ 1319334 w 2393472"/>
              <a:gd name="connsiteY8" fmla="*/ 2389616 h 2393472"/>
              <a:gd name="connsiteX9" fmla="*/ 1242983 w 2393472"/>
              <a:gd name="connsiteY9" fmla="*/ 2393472 h 2393472"/>
              <a:gd name="connsiteX10" fmla="*/ 1268160 w 2393472"/>
              <a:gd name="connsiteY10" fmla="*/ 2201620 h 2393472"/>
              <a:gd name="connsiteX11" fmla="*/ 1299848 w 2393472"/>
              <a:gd name="connsiteY11" fmla="*/ 2200020 h 2393472"/>
              <a:gd name="connsiteX12" fmla="*/ 1515582 w 2393472"/>
              <a:gd name="connsiteY12" fmla="*/ 2152951 h 2393472"/>
              <a:gd name="connsiteX13" fmla="*/ 1612144 w 2393472"/>
              <a:gd name="connsiteY13" fmla="*/ 2320363 h 2393472"/>
              <a:gd name="connsiteX14" fmla="*/ 1553303 w 2393472"/>
              <a:gd name="connsiteY14" fmla="*/ 2341899 h 2393472"/>
              <a:gd name="connsiteX15" fmla="*/ 1475590 w 2393472"/>
              <a:gd name="connsiteY15" fmla="*/ 2361881 h 2393472"/>
              <a:gd name="connsiteX16" fmla="*/ 1462838 w 2393472"/>
              <a:gd name="connsiteY16" fmla="*/ 2168576 h 2393472"/>
              <a:gd name="connsiteX17" fmla="*/ 1496630 w 2393472"/>
              <a:gd name="connsiteY17" fmla="*/ 2159887 h 2393472"/>
              <a:gd name="connsiteX18" fmla="*/ 877890 w 2393472"/>
              <a:gd name="connsiteY18" fmla="*/ 2152951 h 2393472"/>
              <a:gd name="connsiteX19" fmla="*/ 896842 w 2393472"/>
              <a:gd name="connsiteY19" fmla="*/ 2159887 h 2393472"/>
              <a:gd name="connsiteX20" fmla="*/ 930634 w 2393472"/>
              <a:gd name="connsiteY20" fmla="*/ 2168576 h 2393472"/>
              <a:gd name="connsiteX21" fmla="*/ 917882 w 2393472"/>
              <a:gd name="connsiteY21" fmla="*/ 2361881 h 2393472"/>
              <a:gd name="connsiteX22" fmla="*/ 840169 w 2393472"/>
              <a:gd name="connsiteY22" fmla="*/ 2341899 h 2393472"/>
              <a:gd name="connsiteX23" fmla="*/ 781328 w 2393472"/>
              <a:gd name="connsiteY23" fmla="*/ 2320363 h 2393472"/>
              <a:gd name="connsiteX24" fmla="*/ 1695928 w 2393472"/>
              <a:gd name="connsiteY24" fmla="*/ 2072278 h 2393472"/>
              <a:gd name="connsiteX25" fmla="*/ 1823312 w 2393472"/>
              <a:gd name="connsiteY25" fmla="*/ 2217656 h 2393472"/>
              <a:gd name="connsiteX26" fmla="*/ 1768285 w 2393472"/>
              <a:gd name="connsiteY26" fmla="*/ 2251086 h 2393472"/>
              <a:gd name="connsiteX27" fmla="*/ 1697560 w 2393472"/>
              <a:gd name="connsiteY27" fmla="*/ 2285156 h 2393472"/>
              <a:gd name="connsiteX28" fmla="*/ 1647334 w 2393472"/>
              <a:gd name="connsiteY28" fmla="*/ 2098012 h 2393472"/>
              <a:gd name="connsiteX29" fmla="*/ 1677443 w 2393472"/>
              <a:gd name="connsiteY29" fmla="*/ 2083508 h 2393472"/>
              <a:gd name="connsiteX30" fmla="*/ 697544 w 2393472"/>
              <a:gd name="connsiteY30" fmla="*/ 2072278 h 2393472"/>
              <a:gd name="connsiteX31" fmla="*/ 716029 w 2393472"/>
              <a:gd name="connsiteY31" fmla="*/ 2083508 h 2393472"/>
              <a:gd name="connsiteX32" fmla="*/ 746138 w 2393472"/>
              <a:gd name="connsiteY32" fmla="*/ 2098012 h 2393472"/>
              <a:gd name="connsiteX33" fmla="*/ 695912 w 2393472"/>
              <a:gd name="connsiteY33" fmla="*/ 2285156 h 2393472"/>
              <a:gd name="connsiteX34" fmla="*/ 625187 w 2393472"/>
              <a:gd name="connsiteY34" fmla="*/ 2251086 h 2393472"/>
              <a:gd name="connsiteX35" fmla="*/ 570160 w 2393472"/>
              <a:gd name="connsiteY35" fmla="*/ 2217656 h 2393472"/>
              <a:gd name="connsiteX36" fmla="*/ 1856951 w 2393472"/>
              <a:gd name="connsiteY36" fmla="*/ 1957922 h 2393472"/>
              <a:gd name="connsiteX37" fmla="*/ 2010358 w 2393472"/>
              <a:gd name="connsiteY37" fmla="*/ 2075736 h 2393472"/>
              <a:gd name="connsiteX38" fmla="*/ 1959457 w 2393472"/>
              <a:gd name="connsiteY38" fmla="*/ 2121998 h 2393472"/>
              <a:gd name="connsiteX39" fmla="*/ 1900173 w 2393472"/>
              <a:gd name="connsiteY39" fmla="*/ 2166329 h 2393472"/>
              <a:gd name="connsiteX40" fmla="*/ 1814463 w 2393472"/>
              <a:gd name="connsiteY40" fmla="*/ 1992709 h 2393472"/>
              <a:gd name="connsiteX41" fmla="*/ 1838230 w 2393472"/>
              <a:gd name="connsiteY41" fmla="*/ 1974937 h 2393472"/>
              <a:gd name="connsiteX42" fmla="*/ 536521 w 2393472"/>
              <a:gd name="connsiteY42" fmla="*/ 1957922 h 2393472"/>
              <a:gd name="connsiteX43" fmla="*/ 555242 w 2393472"/>
              <a:gd name="connsiteY43" fmla="*/ 1974937 h 2393472"/>
              <a:gd name="connsiteX44" fmla="*/ 579009 w 2393472"/>
              <a:gd name="connsiteY44" fmla="*/ 1992709 h 2393472"/>
              <a:gd name="connsiteX45" fmla="*/ 493299 w 2393472"/>
              <a:gd name="connsiteY45" fmla="*/ 2166329 h 2393472"/>
              <a:gd name="connsiteX46" fmla="*/ 434015 w 2393472"/>
              <a:gd name="connsiteY46" fmla="*/ 2121998 h 2393472"/>
              <a:gd name="connsiteX47" fmla="*/ 383114 w 2393472"/>
              <a:gd name="connsiteY47" fmla="*/ 2075736 h 2393472"/>
              <a:gd name="connsiteX48" fmla="*/ 1992709 w 2393472"/>
              <a:gd name="connsiteY48" fmla="*/ 1814463 h 2393472"/>
              <a:gd name="connsiteX49" fmla="*/ 2166329 w 2393472"/>
              <a:gd name="connsiteY49" fmla="*/ 1900173 h 2393472"/>
              <a:gd name="connsiteX50" fmla="*/ 2121998 w 2393472"/>
              <a:gd name="connsiteY50" fmla="*/ 1959457 h 2393472"/>
              <a:gd name="connsiteX51" fmla="*/ 2075736 w 2393472"/>
              <a:gd name="connsiteY51" fmla="*/ 2010358 h 2393472"/>
              <a:gd name="connsiteX52" fmla="*/ 1957922 w 2393472"/>
              <a:gd name="connsiteY52" fmla="*/ 1856951 h 2393472"/>
              <a:gd name="connsiteX53" fmla="*/ 1974937 w 2393472"/>
              <a:gd name="connsiteY53" fmla="*/ 1838230 h 2393472"/>
              <a:gd name="connsiteX54" fmla="*/ 400763 w 2393472"/>
              <a:gd name="connsiteY54" fmla="*/ 1814463 h 2393472"/>
              <a:gd name="connsiteX55" fmla="*/ 418535 w 2393472"/>
              <a:gd name="connsiteY55" fmla="*/ 1838230 h 2393472"/>
              <a:gd name="connsiteX56" fmla="*/ 435550 w 2393472"/>
              <a:gd name="connsiteY56" fmla="*/ 1856951 h 2393472"/>
              <a:gd name="connsiteX57" fmla="*/ 317736 w 2393472"/>
              <a:gd name="connsiteY57" fmla="*/ 2010358 h 2393472"/>
              <a:gd name="connsiteX58" fmla="*/ 271474 w 2393472"/>
              <a:gd name="connsiteY58" fmla="*/ 1959457 h 2393472"/>
              <a:gd name="connsiteX59" fmla="*/ 227143 w 2393472"/>
              <a:gd name="connsiteY59" fmla="*/ 1900173 h 2393472"/>
              <a:gd name="connsiteX60" fmla="*/ 2098012 w 2393472"/>
              <a:gd name="connsiteY60" fmla="*/ 1647334 h 2393472"/>
              <a:gd name="connsiteX61" fmla="*/ 2285156 w 2393472"/>
              <a:gd name="connsiteY61" fmla="*/ 1697560 h 2393472"/>
              <a:gd name="connsiteX62" fmla="*/ 2251086 w 2393472"/>
              <a:gd name="connsiteY62" fmla="*/ 1768285 h 2393472"/>
              <a:gd name="connsiteX63" fmla="*/ 2217656 w 2393472"/>
              <a:gd name="connsiteY63" fmla="*/ 1823312 h 2393472"/>
              <a:gd name="connsiteX64" fmla="*/ 2072278 w 2393472"/>
              <a:gd name="connsiteY64" fmla="*/ 1695928 h 2393472"/>
              <a:gd name="connsiteX65" fmla="*/ 2083508 w 2393472"/>
              <a:gd name="connsiteY65" fmla="*/ 1677443 h 2393472"/>
              <a:gd name="connsiteX66" fmla="*/ 295460 w 2393472"/>
              <a:gd name="connsiteY66" fmla="*/ 1647334 h 2393472"/>
              <a:gd name="connsiteX67" fmla="*/ 309965 w 2393472"/>
              <a:gd name="connsiteY67" fmla="*/ 1677443 h 2393472"/>
              <a:gd name="connsiteX68" fmla="*/ 321194 w 2393472"/>
              <a:gd name="connsiteY68" fmla="*/ 1695928 h 2393472"/>
              <a:gd name="connsiteX69" fmla="*/ 175817 w 2393472"/>
              <a:gd name="connsiteY69" fmla="*/ 1823312 h 2393472"/>
              <a:gd name="connsiteX70" fmla="*/ 142386 w 2393472"/>
              <a:gd name="connsiteY70" fmla="*/ 1768285 h 2393472"/>
              <a:gd name="connsiteX71" fmla="*/ 108316 w 2393472"/>
              <a:gd name="connsiteY71" fmla="*/ 1697560 h 2393472"/>
              <a:gd name="connsiteX72" fmla="*/ 2168576 w 2393472"/>
              <a:gd name="connsiteY72" fmla="*/ 1462838 h 2393472"/>
              <a:gd name="connsiteX73" fmla="*/ 2361881 w 2393472"/>
              <a:gd name="connsiteY73" fmla="*/ 1475590 h 2393472"/>
              <a:gd name="connsiteX74" fmla="*/ 2341899 w 2393472"/>
              <a:gd name="connsiteY74" fmla="*/ 1553303 h 2393472"/>
              <a:gd name="connsiteX75" fmla="*/ 2320363 w 2393472"/>
              <a:gd name="connsiteY75" fmla="*/ 1612144 h 2393472"/>
              <a:gd name="connsiteX76" fmla="*/ 2152951 w 2393472"/>
              <a:gd name="connsiteY76" fmla="*/ 1515582 h 2393472"/>
              <a:gd name="connsiteX77" fmla="*/ 2159887 w 2393472"/>
              <a:gd name="connsiteY77" fmla="*/ 1496630 h 2393472"/>
              <a:gd name="connsiteX78" fmla="*/ 224896 w 2393472"/>
              <a:gd name="connsiteY78" fmla="*/ 1462838 h 2393472"/>
              <a:gd name="connsiteX79" fmla="*/ 233585 w 2393472"/>
              <a:gd name="connsiteY79" fmla="*/ 1496630 h 2393472"/>
              <a:gd name="connsiteX80" fmla="*/ 240521 w 2393472"/>
              <a:gd name="connsiteY80" fmla="*/ 1515582 h 2393472"/>
              <a:gd name="connsiteX81" fmla="*/ 73109 w 2393472"/>
              <a:gd name="connsiteY81" fmla="*/ 1612144 h 2393472"/>
              <a:gd name="connsiteX82" fmla="*/ 51573 w 2393472"/>
              <a:gd name="connsiteY82" fmla="*/ 1553303 h 2393472"/>
              <a:gd name="connsiteX83" fmla="*/ 31591 w 2393472"/>
              <a:gd name="connsiteY83" fmla="*/ 1475590 h 2393472"/>
              <a:gd name="connsiteX84" fmla="*/ 2393472 w 2393472"/>
              <a:gd name="connsiteY84" fmla="*/ 1242983 h 2393472"/>
              <a:gd name="connsiteX85" fmla="*/ 2389616 w 2393472"/>
              <a:gd name="connsiteY85" fmla="*/ 1319334 h 2393472"/>
              <a:gd name="connsiteX86" fmla="*/ 2379611 w 2393472"/>
              <a:gd name="connsiteY86" fmla="*/ 1384890 h 2393472"/>
              <a:gd name="connsiteX87" fmla="*/ 2196514 w 2393472"/>
              <a:gd name="connsiteY87" fmla="*/ 1322823 h 2393472"/>
              <a:gd name="connsiteX88" fmla="*/ 2200020 w 2393472"/>
              <a:gd name="connsiteY88" fmla="*/ 1299848 h 2393472"/>
              <a:gd name="connsiteX89" fmla="*/ 2201620 w 2393472"/>
              <a:gd name="connsiteY89" fmla="*/ 1268160 h 2393472"/>
              <a:gd name="connsiteX90" fmla="*/ 0 w 2393472"/>
              <a:gd name="connsiteY90" fmla="*/ 1242983 h 2393472"/>
              <a:gd name="connsiteX91" fmla="*/ 191852 w 2393472"/>
              <a:gd name="connsiteY91" fmla="*/ 1268160 h 2393472"/>
              <a:gd name="connsiteX92" fmla="*/ 193452 w 2393472"/>
              <a:gd name="connsiteY92" fmla="*/ 1299848 h 2393472"/>
              <a:gd name="connsiteX93" fmla="*/ 196958 w 2393472"/>
              <a:gd name="connsiteY93" fmla="*/ 1322823 h 2393472"/>
              <a:gd name="connsiteX94" fmla="*/ 13861 w 2393472"/>
              <a:gd name="connsiteY94" fmla="*/ 1384890 h 2393472"/>
              <a:gd name="connsiteX95" fmla="*/ 3856 w 2393472"/>
              <a:gd name="connsiteY95" fmla="*/ 1319334 h 2393472"/>
              <a:gd name="connsiteX96" fmla="*/ 2379611 w 2393472"/>
              <a:gd name="connsiteY96" fmla="*/ 1008582 h 2393472"/>
              <a:gd name="connsiteX97" fmla="*/ 2389616 w 2393472"/>
              <a:gd name="connsiteY97" fmla="*/ 1074138 h 2393472"/>
              <a:gd name="connsiteX98" fmla="*/ 2393472 w 2393472"/>
              <a:gd name="connsiteY98" fmla="*/ 1150489 h 2393472"/>
              <a:gd name="connsiteX99" fmla="*/ 2201620 w 2393472"/>
              <a:gd name="connsiteY99" fmla="*/ 1125312 h 2393472"/>
              <a:gd name="connsiteX100" fmla="*/ 2200020 w 2393472"/>
              <a:gd name="connsiteY100" fmla="*/ 1093624 h 2393472"/>
              <a:gd name="connsiteX101" fmla="*/ 2196514 w 2393472"/>
              <a:gd name="connsiteY101" fmla="*/ 1070649 h 2393472"/>
              <a:gd name="connsiteX102" fmla="*/ 13861 w 2393472"/>
              <a:gd name="connsiteY102" fmla="*/ 1008582 h 2393472"/>
              <a:gd name="connsiteX103" fmla="*/ 196958 w 2393472"/>
              <a:gd name="connsiteY103" fmla="*/ 1070649 h 2393472"/>
              <a:gd name="connsiteX104" fmla="*/ 193452 w 2393472"/>
              <a:gd name="connsiteY104" fmla="*/ 1093624 h 2393472"/>
              <a:gd name="connsiteX105" fmla="*/ 191852 w 2393472"/>
              <a:gd name="connsiteY105" fmla="*/ 1125312 h 2393472"/>
              <a:gd name="connsiteX106" fmla="*/ 0 w 2393472"/>
              <a:gd name="connsiteY106" fmla="*/ 1150490 h 2393472"/>
              <a:gd name="connsiteX107" fmla="*/ 3856 w 2393472"/>
              <a:gd name="connsiteY107" fmla="*/ 1074138 h 2393472"/>
              <a:gd name="connsiteX108" fmla="*/ 2320363 w 2393472"/>
              <a:gd name="connsiteY108" fmla="*/ 781328 h 2393472"/>
              <a:gd name="connsiteX109" fmla="*/ 2341899 w 2393472"/>
              <a:gd name="connsiteY109" fmla="*/ 840169 h 2393472"/>
              <a:gd name="connsiteX110" fmla="*/ 2361881 w 2393472"/>
              <a:gd name="connsiteY110" fmla="*/ 917882 h 2393472"/>
              <a:gd name="connsiteX111" fmla="*/ 2168576 w 2393472"/>
              <a:gd name="connsiteY111" fmla="*/ 930634 h 2393472"/>
              <a:gd name="connsiteX112" fmla="*/ 2159887 w 2393472"/>
              <a:gd name="connsiteY112" fmla="*/ 896842 h 2393472"/>
              <a:gd name="connsiteX113" fmla="*/ 2152951 w 2393472"/>
              <a:gd name="connsiteY113" fmla="*/ 877890 h 2393472"/>
              <a:gd name="connsiteX114" fmla="*/ 73109 w 2393472"/>
              <a:gd name="connsiteY114" fmla="*/ 781328 h 2393472"/>
              <a:gd name="connsiteX115" fmla="*/ 240521 w 2393472"/>
              <a:gd name="connsiteY115" fmla="*/ 877890 h 2393472"/>
              <a:gd name="connsiteX116" fmla="*/ 233585 w 2393472"/>
              <a:gd name="connsiteY116" fmla="*/ 896842 h 2393472"/>
              <a:gd name="connsiteX117" fmla="*/ 224896 w 2393472"/>
              <a:gd name="connsiteY117" fmla="*/ 930634 h 2393472"/>
              <a:gd name="connsiteX118" fmla="*/ 31591 w 2393472"/>
              <a:gd name="connsiteY118" fmla="*/ 917882 h 2393472"/>
              <a:gd name="connsiteX119" fmla="*/ 51573 w 2393472"/>
              <a:gd name="connsiteY119" fmla="*/ 840169 h 2393472"/>
              <a:gd name="connsiteX120" fmla="*/ 2217656 w 2393472"/>
              <a:gd name="connsiteY120" fmla="*/ 570160 h 2393472"/>
              <a:gd name="connsiteX121" fmla="*/ 2251086 w 2393472"/>
              <a:gd name="connsiteY121" fmla="*/ 625187 h 2393472"/>
              <a:gd name="connsiteX122" fmla="*/ 2285156 w 2393472"/>
              <a:gd name="connsiteY122" fmla="*/ 695913 h 2393472"/>
              <a:gd name="connsiteX123" fmla="*/ 2098012 w 2393472"/>
              <a:gd name="connsiteY123" fmla="*/ 746138 h 2393472"/>
              <a:gd name="connsiteX124" fmla="*/ 2083508 w 2393472"/>
              <a:gd name="connsiteY124" fmla="*/ 716029 h 2393472"/>
              <a:gd name="connsiteX125" fmla="*/ 2072278 w 2393472"/>
              <a:gd name="connsiteY125" fmla="*/ 697544 h 2393472"/>
              <a:gd name="connsiteX126" fmla="*/ 175817 w 2393472"/>
              <a:gd name="connsiteY126" fmla="*/ 570160 h 2393472"/>
              <a:gd name="connsiteX127" fmla="*/ 321194 w 2393472"/>
              <a:gd name="connsiteY127" fmla="*/ 697544 h 2393472"/>
              <a:gd name="connsiteX128" fmla="*/ 309965 w 2393472"/>
              <a:gd name="connsiteY128" fmla="*/ 716029 h 2393472"/>
              <a:gd name="connsiteX129" fmla="*/ 295460 w 2393472"/>
              <a:gd name="connsiteY129" fmla="*/ 746138 h 2393472"/>
              <a:gd name="connsiteX130" fmla="*/ 108316 w 2393472"/>
              <a:gd name="connsiteY130" fmla="*/ 695913 h 2393472"/>
              <a:gd name="connsiteX131" fmla="*/ 142386 w 2393472"/>
              <a:gd name="connsiteY131" fmla="*/ 625187 h 2393472"/>
              <a:gd name="connsiteX132" fmla="*/ 2075736 w 2393472"/>
              <a:gd name="connsiteY132" fmla="*/ 383115 h 2393472"/>
              <a:gd name="connsiteX133" fmla="*/ 2121998 w 2393472"/>
              <a:gd name="connsiteY133" fmla="*/ 434015 h 2393472"/>
              <a:gd name="connsiteX134" fmla="*/ 2166329 w 2393472"/>
              <a:gd name="connsiteY134" fmla="*/ 493299 h 2393472"/>
              <a:gd name="connsiteX135" fmla="*/ 1992709 w 2393472"/>
              <a:gd name="connsiteY135" fmla="*/ 579009 h 2393472"/>
              <a:gd name="connsiteX136" fmla="*/ 1974937 w 2393472"/>
              <a:gd name="connsiteY136" fmla="*/ 555242 h 2393472"/>
              <a:gd name="connsiteX137" fmla="*/ 1957922 w 2393472"/>
              <a:gd name="connsiteY137" fmla="*/ 536521 h 2393472"/>
              <a:gd name="connsiteX138" fmla="*/ 317736 w 2393472"/>
              <a:gd name="connsiteY138" fmla="*/ 383115 h 2393472"/>
              <a:gd name="connsiteX139" fmla="*/ 435550 w 2393472"/>
              <a:gd name="connsiteY139" fmla="*/ 536521 h 2393472"/>
              <a:gd name="connsiteX140" fmla="*/ 418535 w 2393472"/>
              <a:gd name="connsiteY140" fmla="*/ 555242 h 2393472"/>
              <a:gd name="connsiteX141" fmla="*/ 400763 w 2393472"/>
              <a:gd name="connsiteY141" fmla="*/ 579009 h 2393472"/>
              <a:gd name="connsiteX142" fmla="*/ 227143 w 2393472"/>
              <a:gd name="connsiteY142" fmla="*/ 493299 h 2393472"/>
              <a:gd name="connsiteX143" fmla="*/ 271474 w 2393472"/>
              <a:gd name="connsiteY143" fmla="*/ 434015 h 2393472"/>
              <a:gd name="connsiteX144" fmla="*/ 1900173 w 2393472"/>
              <a:gd name="connsiteY144" fmla="*/ 227143 h 2393472"/>
              <a:gd name="connsiteX145" fmla="*/ 1959457 w 2393472"/>
              <a:gd name="connsiteY145" fmla="*/ 271474 h 2393472"/>
              <a:gd name="connsiteX146" fmla="*/ 2010358 w 2393472"/>
              <a:gd name="connsiteY146" fmla="*/ 317736 h 2393472"/>
              <a:gd name="connsiteX147" fmla="*/ 1856951 w 2393472"/>
              <a:gd name="connsiteY147" fmla="*/ 435550 h 2393472"/>
              <a:gd name="connsiteX148" fmla="*/ 1838230 w 2393472"/>
              <a:gd name="connsiteY148" fmla="*/ 418535 h 2393472"/>
              <a:gd name="connsiteX149" fmla="*/ 1814463 w 2393472"/>
              <a:gd name="connsiteY149" fmla="*/ 400763 h 2393472"/>
              <a:gd name="connsiteX150" fmla="*/ 493299 w 2393472"/>
              <a:gd name="connsiteY150" fmla="*/ 227143 h 2393472"/>
              <a:gd name="connsiteX151" fmla="*/ 579009 w 2393472"/>
              <a:gd name="connsiteY151" fmla="*/ 400763 h 2393472"/>
              <a:gd name="connsiteX152" fmla="*/ 555242 w 2393472"/>
              <a:gd name="connsiteY152" fmla="*/ 418535 h 2393472"/>
              <a:gd name="connsiteX153" fmla="*/ 536521 w 2393472"/>
              <a:gd name="connsiteY153" fmla="*/ 435550 h 2393472"/>
              <a:gd name="connsiteX154" fmla="*/ 383114 w 2393472"/>
              <a:gd name="connsiteY154" fmla="*/ 317736 h 2393472"/>
              <a:gd name="connsiteX155" fmla="*/ 434015 w 2393472"/>
              <a:gd name="connsiteY155" fmla="*/ 271474 h 2393472"/>
              <a:gd name="connsiteX156" fmla="*/ 1697560 w 2393472"/>
              <a:gd name="connsiteY156" fmla="*/ 108316 h 2393472"/>
              <a:gd name="connsiteX157" fmla="*/ 1768285 w 2393472"/>
              <a:gd name="connsiteY157" fmla="*/ 142386 h 2393472"/>
              <a:gd name="connsiteX158" fmla="*/ 1823312 w 2393472"/>
              <a:gd name="connsiteY158" fmla="*/ 175817 h 2393472"/>
              <a:gd name="connsiteX159" fmla="*/ 1695928 w 2393472"/>
              <a:gd name="connsiteY159" fmla="*/ 321194 h 2393472"/>
              <a:gd name="connsiteX160" fmla="*/ 1677443 w 2393472"/>
              <a:gd name="connsiteY160" fmla="*/ 309965 h 2393472"/>
              <a:gd name="connsiteX161" fmla="*/ 1647334 w 2393472"/>
              <a:gd name="connsiteY161" fmla="*/ 295460 h 2393472"/>
              <a:gd name="connsiteX162" fmla="*/ 695912 w 2393472"/>
              <a:gd name="connsiteY162" fmla="*/ 108316 h 2393472"/>
              <a:gd name="connsiteX163" fmla="*/ 746138 w 2393472"/>
              <a:gd name="connsiteY163" fmla="*/ 295460 h 2393472"/>
              <a:gd name="connsiteX164" fmla="*/ 716029 w 2393472"/>
              <a:gd name="connsiteY164" fmla="*/ 309965 h 2393472"/>
              <a:gd name="connsiteX165" fmla="*/ 697544 w 2393472"/>
              <a:gd name="connsiteY165" fmla="*/ 321194 h 2393472"/>
              <a:gd name="connsiteX166" fmla="*/ 570160 w 2393472"/>
              <a:gd name="connsiteY166" fmla="*/ 175817 h 2393472"/>
              <a:gd name="connsiteX167" fmla="*/ 625187 w 2393472"/>
              <a:gd name="connsiteY167" fmla="*/ 142386 h 2393472"/>
              <a:gd name="connsiteX168" fmla="*/ 1475590 w 2393472"/>
              <a:gd name="connsiteY168" fmla="*/ 31591 h 2393472"/>
              <a:gd name="connsiteX169" fmla="*/ 1553303 w 2393472"/>
              <a:gd name="connsiteY169" fmla="*/ 51573 h 2393472"/>
              <a:gd name="connsiteX170" fmla="*/ 1612144 w 2393472"/>
              <a:gd name="connsiteY170" fmla="*/ 73109 h 2393472"/>
              <a:gd name="connsiteX171" fmla="*/ 1515582 w 2393472"/>
              <a:gd name="connsiteY171" fmla="*/ 240521 h 2393472"/>
              <a:gd name="connsiteX172" fmla="*/ 1496630 w 2393472"/>
              <a:gd name="connsiteY172" fmla="*/ 233585 h 2393472"/>
              <a:gd name="connsiteX173" fmla="*/ 1462838 w 2393472"/>
              <a:gd name="connsiteY173" fmla="*/ 224896 h 2393472"/>
              <a:gd name="connsiteX174" fmla="*/ 917882 w 2393472"/>
              <a:gd name="connsiteY174" fmla="*/ 31591 h 2393472"/>
              <a:gd name="connsiteX175" fmla="*/ 930634 w 2393472"/>
              <a:gd name="connsiteY175" fmla="*/ 224896 h 2393472"/>
              <a:gd name="connsiteX176" fmla="*/ 896842 w 2393472"/>
              <a:gd name="connsiteY176" fmla="*/ 233585 h 2393472"/>
              <a:gd name="connsiteX177" fmla="*/ 877890 w 2393472"/>
              <a:gd name="connsiteY177" fmla="*/ 240521 h 2393472"/>
              <a:gd name="connsiteX178" fmla="*/ 781328 w 2393472"/>
              <a:gd name="connsiteY178" fmla="*/ 73109 h 2393472"/>
              <a:gd name="connsiteX179" fmla="*/ 840169 w 2393472"/>
              <a:gd name="connsiteY179" fmla="*/ 51573 h 2393472"/>
              <a:gd name="connsiteX180" fmla="*/ 1242983 w 2393472"/>
              <a:gd name="connsiteY180" fmla="*/ 0 h 2393472"/>
              <a:gd name="connsiteX181" fmla="*/ 1319334 w 2393472"/>
              <a:gd name="connsiteY181" fmla="*/ 3856 h 2393472"/>
              <a:gd name="connsiteX182" fmla="*/ 1384890 w 2393472"/>
              <a:gd name="connsiteY182" fmla="*/ 13861 h 2393472"/>
              <a:gd name="connsiteX183" fmla="*/ 1322823 w 2393472"/>
              <a:gd name="connsiteY183" fmla="*/ 196958 h 2393472"/>
              <a:gd name="connsiteX184" fmla="*/ 1299848 w 2393472"/>
              <a:gd name="connsiteY184" fmla="*/ 193452 h 2393472"/>
              <a:gd name="connsiteX185" fmla="*/ 1268160 w 2393472"/>
              <a:gd name="connsiteY185" fmla="*/ 191852 h 2393472"/>
              <a:gd name="connsiteX186" fmla="*/ 1150489 w 2393472"/>
              <a:gd name="connsiteY186" fmla="*/ 0 h 2393472"/>
              <a:gd name="connsiteX187" fmla="*/ 1125312 w 2393472"/>
              <a:gd name="connsiteY187" fmla="*/ 191852 h 2393472"/>
              <a:gd name="connsiteX188" fmla="*/ 1093624 w 2393472"/>
              <a:gd name="connsiteY188" fmla="*/ 193452 h 2393472"/>
              <a:gd name="connsiteX189" fmla="*/ 1070649 w 2393472"/>
              <a:gd name="connsiteY189" fmla="*/ 196958 h 2393472"/>
              <a:gd name="connsiteX190" fmla="*/ 1008582 w 2393472"/>
              <a:gd name="connsiteY190" fmla="*/ 13861 h 2393472"/>
              <a:gd name="connsiteX191" fmla="*/ 1074138 w 2393472"/>
              <a:gd name="connsiteY191" fmla="*/ 3856 h 2393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2393472" h="2393472">
                <a:moveTo>
                  <a:pt x="1070649" y="2196514"/>
                </a:moveTo>
                <a:lnTo>
                  <a:pt x="1093624" y="2200020"/>
                </a:lnTo>
                <a:lnTo>
                  <a:pt x="1125312" y="2201620"/>
                </a:lnTo>
                <a:lnTo>
                  <a:pt x="1150489" y="2393472"/>
                </a:lnTo>
                <a:lnTo>
                  <a:pt x="1074138" y="2389616"/>
                </a:lnTo>
                <a:lnTo>
                  <a:pt x="1008582" y="2379611"/>
                </a:lnTo>
                <a:close/>
                <a:moveTo>
                  <a:pt x="1322823" y="2196514"/>
                </a:moveTo>
                <a:lnTo>
                  <a:pt x="1384890" y="2379611"/>
                </a:lnTo>
                <a:lnTo>
                  <a:pt x="1319334" y="2389616"/>
                </a:lnTo>
                <a:lnTo>
                  <a:pt x="1242983" y="2393472"/>
                </a:lnTo>
                <a:lnTo>
                  <a:pt x="1268160" y="2201620"/>
                </a:lnTo>
                <a:lnTo>
                  <a:pt x="1299848" y="2200020"/>
                </a:lnTo>
                <a:close/>
                <a:moveTo>
                  <a:pt x="1515582" y="2152951"/>
                </a:moveTo>
                <a:lnTo>
                  <a:pt x="1612144" y="2320363"/>
                </a:lnTo>
                <a:lnTo>
                  <a:pt x="1553303" y="2341899"/>
                </a:lnTo>
                <a:lnTo>
                  <a:pt x="1475590" y="2361881"/>
                </a:lnTo>
                <a:lnTo>
                  <a:pt x="1462838" y="2168576"/>
                </a:lnTo>
                <a:lnTo>
                  <a:pt x="1496630" y="2159887"/>
                </a:lnTo>
                <a:close/>
                <a:moveTo>
                  <a:pt x="877890" y="2152951"/>
                </a:moveTo>
                <a:lnTo>
                  <a:pt x="896842" y="2159887"/>
                </a:lnTo>
                <a:lnTo>
                  <a:pt x="930634" y="2168576"/>
                </a:lnTo>
                <a:lnTo>
                  <a:pt x="917882" y="2361881"/>
                </a:lnTo>
                <a:lnTo>
                  <a:pt x="840169" y="2341899"/>
                </a:lnTo>
                <a:lnTo>
                  <a:pt x="781328" y="2320363"/>
                </a:lnTo>
                <a:close/>
                <a:moveTo>
                  <a:pt x="1695928" y="2072278"/>
                </a:moveTo>
                <a:lnTo>
                  <a:pt x="1823312" y="2217656"/>
                </a:lnTo>
                <a:lnTo>
                  <a:pt x="1768285" y="2251086"/>
                </a:lnTo>
                <a:lnTo>
                  <a:pt x="1697560" y="2285156"/>
                </a:lnTo>
                <a:lnTo>
                  <a:pt x="1647334" y="2098012"/>
                </a:lnTo>
                <a:lnTo>
                  <a:pt x="1677443" y="2083508"/>
                </a:lnTo>
                <a:close/>
                <a:moveTo>
                  <a:pt x="697544" y="2072278"/>
                </a:moveTo>
                <a:lnTo>
                  <a:pt x="716029" y="2083508"/>
                </a:lnTo>
                <a:lnTo>
                  <a:pt x="746138" y="2098012"/>
                </a:lnTo>
                <a:lnTo>
                  <a:pt x="695912" y="2285156"/>
                </a:lnTo>
                <a:lnTo>
                  <a:pt x="625187" y="2251086"/>
                </a:lnTo>
                <a:lnTo>
                  <a:pt x="570160" y="2217656"/>
                </a:lnTo>
                <a:close/>
                <a:moveTo>
                  <a:pt x="1856951" y="1957922"/>
                </a:moveTo>
                <a:lnTo>
                  <a:pt x="2010358" y="2075736"/>
                </a:lnTo>
                <a:lnTo>
                  <a:pt x="1959457" y="2121998"/>
                </a:lnTo>
                <a:lnTo>
                  <a:pt x="1900173" y="2166329"/>
                </a:lnTo>
                <a:lnTo>
                  <a:pt x="1814463" y="1992709"/>
                </a:lnTo>
                <a:lnTo>
                  <a:pt x="1838230" y="1974937"/>
                </a:lnTo>
                <a:close/>
                <a:moveTo>
                  <a:pt x="536521" y="1957922"/>
                </a:moveTo>
                <a:lnTo>
                  <a:pt x="555242" y="1974937"/>
                </a:lnTo>
                <a:lnTo>
                  <a:pt x="579009" y="1992709"/>
                </a:lnTo>
                <a:lnTo>
                  <a:pt x="493299" y="2166329"/>
                </a:lnTo>
                <a:lnTo>
                  <a:pt x="434015" y="2121998"/>
                </a:lnTo>
                <a:lnTo>
                  <a:pt x="383114" y="2075736"/>
                </a:lnTo>
                <a:close/>
                <a:moveTo>
                  <a:pt x="1992709" y="1814463"/>
                </a:moveTo>
                <a:lnTo>
                  <a:pt x="2166329" y="1900173"/>
                </a:lnTo>
                <a:lnTo>
                  <a:pt x="2121998" y="1959457"/>
                </a:lnTo>
                <a:lnTo>
                  <a:pt x="2075736" y="2010358"/>
                </a:lnTo>
                <a:lnTo>
                  <a:pt x="1957922" y="1856951"/>
                </a:lnTo>
                <a:lnTo>
                  <a:pt x="1974937" y="1838230"/>
                </a:lnTo>
                <a:close/>
                <a:moveTo>
                  <a:pt x="400763" y="1814463"/>
                </a:moveTo>
                <a:lnTo>
                  <a:pt x="418535" y="1838230"/>
                </a:lnTo>
                <a:lnTo>
                  <a:pt x="435550" y="1856951"/>
                </a:lnTo>
                <a:lnTo>
                  <a:pt x="317736" y="2010358"/>
                </a:lnTo>
                <a:lnTo>
                  <a:pt x="271474" y="1959457"/>
                </a:lnTo>
                <a:lnTo>
                  <a:pt x="227143" y="1900173"/>
                </a:lnTo>
                <a:close/>
                <a:moveTo>
                  <a:pt x="2098012" y="1647334"/>
                </a:moveTo>
                <a:lnTo>
                  <a:pt x="2285156" y="1697560"/>
                </a:lnTo>
                <a:lnTo>
                  <a:pt x="2251086" y="1768285"/>
                </a:lnTo>
                <a:lnTo>
                  <a:pt x="2217656" y="1823312"/>
                </a:lnTo>
                <a:lnTo>
                  <a:pt x="2072278" y="1695928"/>
                </a:lnTo>
                <a:lnTo>
                  <a:pt x="2083508" y="1677443"/>
                </a:lnTo>
                <a:close/>
                <a:moveTo>
                  <a:pt x="295460" y="1647334"/>
                </a:moveTo>
                <a:lnTo>
                  <a:pt x="309965" y="1677443"/>
                </a:lnTo>
                <a:lnTo>
                  <a:pt x="321194" y="1695928"/>
                </a:lnTo>
                <a:lnTo>
                  <a:pt x="175817" y="1823312"/>
                </a:lnTo>
                <a:lnTo>
                  <a:pt x="142386" y="1768285"/>
                </a:lnTo>
                <a:lnTo>
                  <a:pt x="108316" y="1697560"/>
                </a:lnTo>
                <a:close/>
                <a:moveTo>
                  <a:pt x="2168576" y="1462838"/>
                </a:moveTo>
                <a:lnTo>
                  <a:pt x="2361881" y="1475590"/>
                </a:lnTo>
                <a:lnTo>
                  <a:pt x="2341899" y="1553303"/>
                </a:lnTo>
                <a:lnTo>
                  <a:pt x="2320363" y="1612144"/>
                </a:lnTo>
                <a:lnTo>
                  <a:pt x="2152951" y="1515582"/>
                </a:lnTo>
                <a:lnTo>
                  <a:pt x="2159887" y="1496630"/>
                </a:lnTo>
                <a:close/>
                <a:moveTo>
                  <a:pt x="224896" y="1462838"/>
                </a:moveTo>
                <a:lnTo>
                  <a:pt x="233585" y="1496630"/>
                </a:lnTo>
                <a:lnTo>
                  <a:pt x="240521" y="1515582"/>
                </a:lnTo>
                <a:lnTo>
                  <a:pt x="73109" y="1612144"/>
                </a:lnTo>
                <a:lnTo>
                  <a:pt x="51573" y="1553303"/>
                </a:lnTo>
                <a:lnTo>
                  <a:pt x="31591" y="1475590"/>
                </a:lnTo>
                <a:close/>
                <a:moveTo>
                  <a:pt x="2393472" y="1242983"/>
                </a:moveTo>
                <a:lnTo>
                  <a:pt x="2389616" y="1319334"/>
                </a:lnTo>
                <a:lnTo>
                  <a:pt x="2379611" y="1384890"/>
                </a:lnTo>
                <a:lnTo>
                  <a:pt x="2196514" y="1322823"/>
                </a:lnTo>
                <a:lnTo>
                  <a:pt x="2200020" y="1299848"/>
                </a:lnTo>
                <a:lnTo>
                  <a:pt x="2201620" y="1268160"/>
                </a:lnTo>
                <a:close/>
                <a:moveTo>
                  <a:pt x="0" y="1242983"/>
                </a:moveTo>
                <a:lnTo>
                  <a:pt x="191852" y="1268160"/>
                </a:lnTo>
                <a:lnTo>
                  <a:pt x="193452" y="1299848"/>
                </a:lnTo>
                <a:lnTo>
                  <a:pt x="196958" y="1322823"/>
                </a:lnTo>
                <a:lnTo>
                  <a:pt x="13861" y="1384890"/>
                </a:lnTo>
                <a:lnTo>
                  <a:pt x="3856" y="1319334"/>
                </a:lnTo>
                <a:close/>
                <a:moveTo>
                  <a:pt x="2379611" y="1008582"/>
                </a:moveTo>
                <a:lnTo>
                  <a:pt x="2389616" y="1074138"/>
                </a:lnTo>
                <a:lnTo>
                  <a:pt x="2393472" y="1150489"/>
                </a:lnTo>
                <a:lnTo>
                  <a:pt x="2201620" y="1125312"/>
                </a:lnTo>
                <a:lnTo>
                  <a:pt x="2200020" y="1093624"/>
                </a:lnTo>
                <a:lnTo>
                  <a:pt x="2196514" y="1070649"/>
                </a:lnTo>
                <a:close/>
                <a:moveTo>
                  <a:pt x="13861" y="1008582"/>
                </a:moveTo>
                <a:lnTo>
                  <a:pt x="196958" y="1070649"/>
                </a:lnTo>
                <a:lnTo>
                  <a:pt x="193452" y="1093624"/>
                </a:lnTo>
                <a:lnTo>
                  <a:pt x="191852" y="1125312"/>
                </a:lnTo>
                <a:lnTo>
                  <a:pt x="0" y="1150490"/>
                </a:lnTo>
                <a:lnTo>
                  <a:pt x="3856" y="1074138"/>
                </a:lnTo>
                <a:close/>
                <a:moveTo>
                  <a:pt x="2320363" y="781328"/>
                </a:moveTo>
                <a:lnTo>
                  <a:pt x="2341899" y="840169"/>
                </a:lnTo>
                <a:lnTo>
                  <a:pt x="2361881" y="917882"/>
                </a:lnTo>
                <a:lnTo>
                  <a:pt x="2168576" y="930634"/>
                </a:lnTo>
                <a:lnTo>
                  <a:pt x="2159887" y="896842"/>
                </a:lnTo>
                <a:lnTo>
                  <a:pt x="2152951" y="877890"/>
                </a:lnTo>
                <a:close/>
                <a:moveTo>
                  <a:pt x="73109" y="781328"/>
                </a:moveTo>
                <a:lnTo>
                  <a:pt x="240521" y="877890"/>
                </a:lnTo>
                <a:lnTo>
                  <a:pt x="233585" y="896842"/>
                </a:lnTo>
                <a:lnTo>
                  <a:pt x="224896" y="930634"/>
                </a:lnTo>
                <a:lnTo>
                  <a:pt x="31591" y="917882"/>
                </a:lnTo>
                <a:lnTo>
                  <a:pt x="51573" y="840169"/>
                </a:lnTo>
                <a:close/>
                <a:moveTo>
                  <a:pt x="2217656" y="570160"/>
                </a:moveTo>
                <a:lnTo>
                  <a:pt x="2251086" y="625187"/>
                </a:lnTo>
                <a:lnTo>
                  <a:pt x="2285156" y="695913"/>
                </a:lnTo>
                <a:lnTo>
                  <a:pt x="2098012" y="746138"/>
                </a:lnTo>
                <a:lnTo>
                  <a:pt x="2083508" y="716029"/>
                </a:lnTo>
                <a:lnTo>
                  <a:pt x="2072278" y="697544"/>
                </a:lnTo>
                <a:close/>
                <a:moveTo>
                  <a:pt x="175817" y="570160"/>
                </a:moveTo>
                <a:lnTo>
                  <a:pt x="321194" y="697544"/>
                </a:lnTo>
                <a:lnTo>
                  <a:pt x="309965" y="716029"/>
                </a:lnTo>
                <a:lnTo>
                  <a:pt x="295460" y="746138"/>
                </a:lnTo>
                <a:lnTo>
                  <a:pt x="108316" y="695913"/>
                </a:lnTo>
                <a:lnTo>
                  <a:pt x="142386" y="625187"/>
                </a:lnTo>
                <a:close/>
                <a:moveTo>
                  <a:pt x="2075736" y="383115"/>
                </a:moveTo>
                <a:lnTo>
                  <a:pt x="2121998" y="434015"/>
                </a:lnTo>
                <a:lnTo>
                  <a:pt x="2166329" y="493299"/>
                </a:lnTo>
                <a:lnTo>
                  <a:pt x="1992709" y="579009"/>
                </a:lnTo>
                <a:lnTo>
                  <a:pt x="1974937" y="555242"/>
                </a:lnTo>
                <a:lnTo>
                  <a:pt x="1957922" y="536521"/>
                </a:lnTo>
                <a:close/>
                <a:moveTo>
                  <a:pt x="317736" y="383115"/>
                </a:moveTo>
                <a:lnTo>
                  <a:pt x="435550" y="536521"/>
                </a:lnTo>
                <a:lnTo>
                  <a:pt x="418535" y="555242"/>
                </a:lnTo>
                <a:lnTo>
                  <a:pt x="400763" y="579009"/>
                </a:lnTo>
                <a:lnTo>
                  <a:pt x="227143" y="493299"/>
                </a:lnTo>
                <a:lnTo>
                  <a:pt x="271474" y="434015"/>
                </a:lnTo>
                <a:close/>
                <a:moveTo>
                  <a:pt x="1900173" y="227143"/>
                </a:moveTo>
                <a:lnTo>
                  <a:pt x="1959457" y="271474"/>
                </a:lnTo>
                <a:lnTo>
                  <a:pt x="2010358" y="317736"/>
                </a:lnTo>
                <a:lnTo>
                  <a:pt x="1856951" y="435550"/>
                </a:lnTo>
                <a:lnTo>
                  <a:pt x="1838230" y="418535"/>
                </a:lnTo>
                <a:lnTo>
                  <a:pt x="1814463" y="400763"/>
                </a:lnTo>
                <a:close/>
                <a:moveTo>
                  <a:pt x="493299" y="227143"/>
                </a:moveTo>
                <a:lnTo>
                  <a:pt x="579009" y="400763"/>
                </a:lnTo>
                <a:lnTo>
                  <a:pt x="555242" y="418535"/>
                </a:lnTo>
                <a:lnTo>
                  <a:pt x="536521" y="435550"/>
                </a:lnTo>
                <a:lnTo>
                  <a:pt x="383114" y="317736"/>
                </a:lnTo>
                <a:lnTo>
                  <a:pt x="434015" y="271474"/>
                </a:lnTo>
                <a:close/>
                <a:moveTo>
                  <a:pt x="1697560" y="108316"/>
                </a:moveTo>
                <a:lnTo>
                  <a:pt x="1768285" y="142386"/>
                </a:lnTo>
                <a:lnTo>
                  <a:pt x="1823312" y="175817"/>
                </a:lnTo>
                <a:lnTo>
                  <a:pt x="1695928" y="321194"/>
                </a:lnTo>
                <a:lnTo>
                  <a:pt x="1677443" y="309965"/>
                </a:lnTo>
                <a:lnTo>
                  <a:pt x="1647334" y="295460"/>
                </a:lnTo>
                <a:close/>
                <a:moveTo>
                  <a:pt x="695912" y="108316"/>
                </a:moveTo>
                <a:lnTo>
                  <a:pt x="746138" y="295460"/>
                </a:lnTo>
                <a:lnTo>
                  <a:pt x="716029" y="309965"/>
                </a:lnTo>
                <a:lnTo>
                  <a:pt x="697544" y="321194"/>
                </a:lnTo>
                <a:lnTo>
                  <a:pt x="570160" y="175817"/>
                </a:lnTo>
                <a:lnTo>
                  <a:pt x="625187" y="142386"/>
                </a:lnTo>
                <a:close/>
                <a:moveTo>
                  <a:pt x="1475590" y="31591"/>
                </a:moveTo>
                <a:lnTo>
                  <a:pt x="1553303" y="51573"/>
                </a:lnTo>
                <a:lnTo>
                  <a:pt x="1612144" y="73109"/>
                </a:lnTo>
                <a:lnTo>
                  <a:pt x="1515582" y="240521"/>
                </a:lnTo>
                <a:lnTo>
                  <a:pt x="1496630" y="233585"/>
                </a:lnTo>
                <a:lnTo>
                  <a:pt x="1462838" y="224896"/>
                </a:lnTo>
                <a:close/>
                <a:moveTo>
                  <a:pt x="917882" y="31591"/>
                </a:moveTo>
                <a:lnTo>
                  <a:pt x="930634" y="224896"/>
                </a:lnTo>
                <a:lnTo>
                  <a:pt x="896842" y="233585"/>
                </a:lnTo>
                <a:lnTo>
                  <a:pt x="877890" y="240521"/>
                </a:lnTo>
                <a:lnTo>
                  <a:pt x="781328" y="73109"/>
                </a:lnTo>
                <a:lnTo>
                  <a:pt x="840169" y="51573"/>
                </a:lnTo>
                <a:close/>
                <a:moveTo>
                  <a:pt x="1242983" y="0"/>
                </a:moveTo>
                <a:lnTo>
                  <a:pt x="1319334" y="3856"/>
                </a:lnTo>
                <a:lnTo>
                  <a:pt x="1384890" y="13861"/>
                </a:lnTo>
                <a:lnTo>
                  <a:pt x="1322823" y="196958"/>
                </a:lnTo>
                <a:lnTo>
                  <a:pt x="1299848" y="193452"/>
                </a:lnTo>
                <a:lnTo>
                  <a:pt x="1268160" y="191852"/>
                </a:lnTo>
                <a:close/>
                <a:moveTo>
                  <a:pt x="1150489" y="0"/>
                </a:moveTo>
                <a:lnTo>
                  <a:pt x="1125312" y="191852"/>
                </a:lnTo>
                <a:lnTo>
                  <a:pt x="1093624" y="193452"/>
                </a:lnTo>
                <a:lnTo>
                  <a:pt x="1070649" y="196958"/>
                </a:lnTo>
                <a:lnTo>
                  <a:pt x="1008582" y="13861"/>
                </a:lnTo>
                <a:lnTo>
                  <a:pt x="1074138" y="38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48627A18-F74A-BC61-4086-081D71923333}"/>
              </a:ext>
            </a:extLst>
          </p:cNvPr>
          <p:cNvSpPr/>
          <p:nvPr/>
        </p:nvSpPr>
        <p:spPr>
          <a:xfrm>
            <a:off x="4189357" y="876116"/>
            <a:ext cx="1534427" cy="1528661"/>
          </a:xfrm>
          <a:custGeom>
            <a:avLst/>
            <a:gdLst>
              <a:gd name="connsiteX0" fmla="*/ 1678681 w 2398142"/>
              <a:gd name="connsiteY0" fmla="*/ 2067173 h 2389130"/>
              <a:gd name="connsiteX1" fmla="*/ 1851085 w 2398142"/>
              <a:gd name="connsiteY1" fmla="*/ 2200031 h 2389130"/>
              <a:gd name="connsiteX2" fmla="*/ 1770620 w 2398142"/>
              <a:gd name="connsiteY2" fmla="*/ 2248915 h 2389130"/>
              <a:gd name="connsiteX3" fmla="*/ 1321669 w 2398142"/>
              <a:gd name="connsiteY3" fmla="*/ 2387445 h 2389130"/>
              <a:gd name="connsiteX4" fmla="*/ 1288311 w 2398142"/>
              <a:gd name="connsiteY4" fmla="*/ 2389130 h 2389130"/>
              <a:gd name="connsiteX5" fmla="*/ 1347701 w 2398142"/>
              <a:gd name="connsiteY5" fmla="*/ 2178083 h 2389130"/>
              <a:gd name="connsiteX6" fmla="*/ 1399760 w 2398142"/>
              <a:gd name="connsiteY6" fmla="*/ 2170138 h 2389130"/>
              <a:gd name="connsiteX7" fmla="*/ 1673730 w 2398142"/>
              <a:gd name="connsiteY7" fmla="*/ 2070181 h 2389130"/>
              <a:gd name="connsiteX8" fmla="*/ 719461 w 2398142"/>
              <a:gd name="connsiteY8" fmla="*/ 2067173 h 2389130"/>
              <a:gd name="connsiteX9" fmla="*/ 724412 w 2398142"/>
              <a:gd name="connsiteY9" fmla="*/ 2070181 h 2389130"/>
              <a:gd name="connsiteX10" fmla="*/ 998382 w 2398142"/>
              <a:gd name="connsiteY10" fmla="*/ 2170138 h 2389130"/>
              <a:gd name="connsiteX11" fmla="*/ 1050442 w 2398142"/>
              <a:gd name="connsiteY11" fmla="*/ 2178083 h 2389130"/>
              <a:gd name="connsiteX12" fmla="*/ 1109831 w 2398142"/>
              <a:gd name="connsiteY12" fmla="*/ 2389130 h 2389130"/>
              <a:gd name="connsiteX13" fmla="*/ 1076473 w 2398142"/>
              <a:gd name="connsiteY13" fmla="*/ 2387445 h 2389130"/>
              <a:gd name="connsiteX14" fmla="*/ 627523 w 2398142"/>
              <a:gd name="connsiteY14" fmla="*/ 2248915 h 2389130"/>
              <a:gd name="connsiteX15" fmla="*/ 547058 w 2398142"/>
              <a:gd name="connsiteY15" fmla="*/ 2200031 h 2389130"/>
              <a:gd name="connsiteX16" fmla="*/ 2093221 w 2398142"/>
              <a:gd name="connsiteY16" fmla="*/ 1630750 h 2389130"/>
              <a:gd name="connsiteX17" fmla="*/ 2311096 w 2398142"/>
              <a:gd name="connsiteY17" fmla="*/ 1641672 h 2389130"/>
              <a:gd name="connsiteX18" fmla="*/ 2303913 w 2398142"/>
              <a:gd name="connsiteY18" fmla="*/ 1661298 h 2389130"/>
              <a:gd name="connsiteX19" fmla="*/ 2046943 w 2398142"/>
              <a:gd name="connsiteY19" fmla="*/ 2042436 h 2389130"/>
              <a:gd name="connsiteX20" fmla="*/ 1999303 w 2398142"/>
              <a:gd name="connsiteY20" fmla="*/ 2085734 h 2389130"/>
              <a:gd name="connsiteX21" fmla="*/ 1916996 w 2398142"/>
              <a:gd name="connsiteY21" fmla="*/ 1881996 h 2389130"/>
              <a:gd name="connsiteX22" fmla="*/ 2024807 w 2398142"/>
              <a:gd name="connsiteY22" fmla="*/ 1751328 h 2389130"/>
              <a:gd name="connsiteX23" fmla="*/ 2074687 w 2398142"/>
              <a:gd name="connsiteY23" fmla="*/ 1669224 h 2389130"/>
              <a:gd name="connsiteX24" fmla="*/ 304921 w 2398142"/>
              <a:gd name="connsiteY24" fmla="*/ 1630750 h 2389130"/>
              <a:gd name="connsiteX25" fmla="*/ 323455 w 2398142"/>
              <a:gd name="connsiteY25" fmla="*/ 1669224 h 2389130"/>
              <a:gd name="connsiteX26" fmla="*/ 373335 w 2398142"/>
              <a:gd name="connsiteY26" fmla="*/ 1751328 h 2389130"/>
              <a:gd name="connsiteX27" fmla="*/ 481146 w 2398142"/>
              <a:gd name="connsiteY27" fmla="*/ 1881996 h 2389130"/>
              <a:gd name="connsiteX28" fmla="*/ 398839 w 2398142"/>
              <a:gd name="connsiteY28" fmla="*/ 2085734 h 2389130"/>
              <a:gd name="connsiteX29" fmla="*/ 351200 w 2398142"/>
              <a:gd name="connsiteY29" fmla="*/ 2042436 h 2389130"/>
              <a:gd name="connsiteX30" fmla="*/ 94229 w 2398142"/>
              <a:gd name="connsiteY30" fmla="*/ 1661298 h 2389130"/>
              <a:gd name="connsiteX31" fmla="*/ 87046 w 2398142"/>
              <a:gd name="connsiteY31" fmla="*/ 1641672 h 2389130"/>
              <a:gd name="connsiteX32" fmla="*/ 28243 w 2398142"/>
              <a:gd name="connsiteY32" fmla="*/ 937812 h 2389130"/>
              <a:gd name="connsiteX33" fmla="*/ 214509 w 2398142"/>
              <a:gd name="connsiteY33" fmla="*/ 1052779 h 2389130"/>
              <a:gd name="connsiteX34" fmla="*/ 208408 w 2398142"/>
              <a:gd name="connsiteY34" fmla="*/ 1092750 h 2389130"/>
              <a:gd name="connsiteX35" fmla="*/ 203267 w 2398142"/>
              <a:gd name="connsiteY35" fmla="*/ 1194565 h 2389130"/>
              <a:gd name="connsiteX36" fmla="*/ 208408 w 2398142"/>
              <a:gd name="connsiteY36" fmla="*/ 1296380 h 2389130"/>
              <a:gd name="connsiteX37" fmla="*/ 214509 w 2398142"/>
              <a:gd name="connsiteY37" fmla="*/ 1336351 h 2389130"/>
              <a:gd name="connsiteX38" fmla="*/ 28243 w 2398142"/>
              <a:gd name="connsiteY38" fmla="*/ 1451318 h 2389130"/>
              <a:gd name="connsiteX39" fmla="*/ 24361 w 2398142"/>
              <a:gd name="connsiteY39" fmla="*/ 1436220 h 2389130"/>
              <a:gd name="connsiteX40" fmla="*/ 0 w 2398142"/>
              <a:gd name="connsiteY40" fmla="*/ 1194565 h 2389130"/>
              <a:gd name="connsiteX41" fmla="*/ 24361 w 2398142"/>
              <a:gd name="connsiteY41" fmla="*/ 952910 h 2389130"/>
              <a:gd name="connsiteX42" fmla="*/ 2369899 w 2398142"/>
              <a:gd name="connsiteY42" fmla="*/ 937812 h 2389130"/>
              <a:gd name="connsiteX43" fmla="*/ 2373781 w 2398142"/>
              <a:gd name="connsiteY43" fmla="*/ 952910 h 2389130"/>
              <a:gd name="connsiteX44" fmla="*/ 2398142 w 2398142"/>
              <a:gd name="connsiteY44" fmla="*/ 1194565 h 2389130"/>
              <a:gd name="connsiteX45" fmla="*/ 2373781 w 2398142"/>
              <a:gd name="connsiteY45" fmla="*/ 1436220 h 2389130"/>
              <a:gd name="connsiteX46" fmla="*/ 2369899 w 2398142"/>
              <a:gd name="connsiteY46" fmla="*/ 1451318 h 2389130"/>
              <a:gd name="connsiteX47" fmla="*/ 2183634 w 2398142"/>
              <a:gd name="connsiteY47" fmla="*/ 1336351 h 2389130"/>
              <a:gd name="connsiteX48" fmla="*/ 2189734 w 2398142"/>
              <a:gd name="connsiteY48" fmla="*/ 1296380 h 2389130"/>
              <a:gd name="connsiteX49" fmla="*/ 2194875 w 2398142"/>
              <a:gd name="connsiteY49" fmla="*/ 1194565 h 2389130"/>
              <a:gd name="connsiteX50" fmla="*/ 2189734 w 2398142"/>
              <a:gd name="connsiteY50" fmla="*/ 1092750 h 2389130"/>
              <a:gd name="connsiteX51" fmla="*/ 2183634 w 2398142"/>
              <a:gd name="connsiteY51" fmla="*/ 1052779 h 2389130"/>
              <a:gd name="connsiteX52" fmla="*/ 1999303 w 2398142"/>
              <a:gd name="connsiteY52" fmla="*/ 303396 h 2389130"/>
              <a:gd name="connsiteX53" fmla="*/ 2046943 w 2398142"/>
              <a:gd name="connsiteY53" fmla="*/ 346694 h 2389130"/>
              <a:gd name="connsiteX54" fmla="*/ 2303913 w 2398142"/>
              <a:gd name="connsiteY54" fmla="*/ 727832 h 2389130"/>
              <a:gd name="connsiteX55" fmla="*/ 2311096 w 2398142"/>
              <a:gd name="connsiteY55" fmla="*/ 747458 h 2389130"/>
              <a:gd name="connsiteX56" fmla="*/ 2093221 w 2398142"/>
              <a:gd name="connsiteY56" fmla="*/ 758380 h 2389130"/>
              <a:gd name="connsiteX57" fmla="*/ 2074687 w 2398142"/>
              <a:gd name="connsiteY57" fmla="*/ 719906 h 2389130"/>
              <a:gd name="connsiteX58" fmla="*/ 2024807 w 2398142"/>
              <a:gd name="connsiteY58" fmla="*/ 637802 h 2389130"/>
              <a:gd name="connsiteX59" fmla="*/ 1916996 w 2398142"/>
              <a:gd name="connsiteY59" fmla="*/ 507134 h 2389130"/>
              <a:gd name="connsiteX60" fmla="*/ 398839 w 2398142"/>
              <a:gd name="connsiteY60" fmla="*/ 303396 h 2389130"/>
              <a:gd name="connsiteX61" fmla="*/ 481146 w 2398142"/>
              <a:gd name="connsiteY61" fmla="*/ 507134 h 2389130"/>
              <a:gd name="connsiteX62" fmla="*/ 373335 w 2398142"/>
              <a:gd name="connsiteY62" fmla="*/ 637802 h 2389130"/>
              <a:gd name="connsiteX63" fmla="*/ 323455 w 2398142"/>
              <a:gd name="connsiteY63" fmla="*/ 719906 h 2389130"/>
              <a:gd name="connsiteX64" fmla="*/ 304921 w 2398142"/>
              <a:gd name="connsiteY64" fmla="*/ 758380 h 2389130"/>
              <a:gd name="connsiteX65" fmla="*/ 87046 w 2398142"/>
              <a:gd name="connsiteY65" fmla="*/ 747458 h 2389130"/>
              <a:gd name="connsiteX66" fmla="*/ 94229 w 2398142"/>
              <a:gd name="connsiteY66" fmla="*/ 727832 h 2389130"/>
              <a:gd name="connsiteX67" fmla="*/ 351200 w 2398142"/>
              <a:gd name="connsiteY67" fmla="*/ 346694 h 2389130"/>
              <a:gd name="connsiteX68" fmla="*/ 1288311 w 2398142"/>
              <a:gd name="connsiteY68" fmla="*/ 0 h 2389130"/>
              <a:gd name="connsiteX69" fmla="*/ 1321669 w 2398142"/>
              <a:gd name="connsiteY69" fmla="*/ 1685 h 2389130"/>
              <a:gd name="connsiteX70" fmla="*/ 1770620 w 2398142"/>
              <a:gd name="connsiteY70" fmla="*/ 140215 h 2389130"/>
              <a:gd name="connsiteX71" fmla="*/ 1851085 w 2398142"/>
              <a:gd name="connsiteY71" fmla="*/ 189099 h 2389130"/>
              <a:gd name="connsiteX72" fmla="*/ 1678681 w 2398142"/>
              <a:gd name="connsiteY72" fmla="*/ 321957 h 2389130"/>
              <a:gd name="connsiteX73" fmla="*/ 1673730 w 2398142"/>
              <a:gd name="connsiteY73" fmla="*/ 318949 h 2389130"/>
              <a:gd name="connsiteX74" fmla="*/ 1399760 w 2398142"/>
              <a:gd name="connsiteY74" fmla="*/ 218992 h 2389130"/>
              <a:gd name="connsiteX75" fmla="*/ 1347701 w 2398142"/>
              <a:gd name="connsiteY75" fmla="*/ 211047 h 2389130"/>
              <a:gd name="connsiteX76" fmla="*/ 1109831 w 2398142"/>
              <a:gd name="connsiteY76" fmla="*/ 0 h 2389130"/>
              <a:gd name="connsiteX77" fmla="*/ 1050442 w 2398142"/>
              <a:gd name="connsiteY77" fmla="*/ 211047 h 2389130"/>
              <a:gd name="connsiteX78" fmla="*/ 998382 w 2398142"/>
              <a:gd name="connsiteY78" fmla="*/ 218992 h 2389130"/>
              <a:gd name="connsiteX79" fmla="*/ 724412 w 2398142"/>
              <a:gd name="connsiteY79" fmla="*/ 318949 h 2389130"/>
              <a:gd name="connsiteX80" fmla="*/ 719461 w 2398142"/>
              <a:gd name="connsiteY80" fmla="*/ 321957 h 2389130"/>
              <a:gd name="connsiteX81" fmla="*/ 547058 w 2398142"/>
              <a:gd name="connsiteY81" fmla="*/ 189099 h 2389130"/>
              <a:gd name="connsiteX82" fmla="*/ 627523 w 2398142"/>
              <a:gd name="connsiteY82" fmla="*/ 140215 h 2389130"/>
              <a:gd name="connsiteX83" fmla="*/ 1076473 w 2398142"/>
              <a:gd name="connsiteY83" fmla="*/ 1685 h 2389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2398142" h="2389130">
                <a:moveTo>
                  <a:pt x="1678681" y="2067173"/>
                </a:moveTo>
                <a:lnTo>
                  <a:pt x="1851085" y="2200031"/>
                </a:lnTo>
                <a:lnTo>
                  <a:pt x="1770620" y="2248915"/>
                </a:lnTo>
                <a:cubicBezTo>
                  <a:pt x="1634700" y="2322751"/>
                  <a:pt x="1482906" y="2371071"/>
                  <a:pt x="1321669" y="2387445"/>
                </a:cubicBezTo>
                <a:lnTo>
                  <a:pt x="1288311" y="2389130"/>
                </a:lnTo>
                <a:lnTo>
                  <a:pt x="1347701" y="2178083"/>
                </a:lnTo>
                <a:lnTo>
                  <a:pt x="1399760" y="2170138"/>
                </a:lnTo>
                <a:cubicBezTo>
                  <a:pt x="1496997" y="2150240"/>
                  <a:pt x="1589071" y="2116171"/>
                  <a:pt x="1673730" y="2070181"/>
                </a:cubicBezTo>
                <a:close/>
                <a:moveTo>
                  <a:pt x="719461" y="2067173"/>
                </a:moveTo>
                <a:lnTo>
                  <a:pt x="724412" y="2070181"/>
                </a:lnTo>
                <a:cubicBezTo>
                  <a:pt x="809071" y="2116171"/>
                  <a:pt x="901146" y="2150240"/>
                  <a:pt x="998382" y="2170138"/>
                </a:cubicBezTo>
                <a:lnTo>
                  <a:pt x="1050442" y="2178083"/>
                </a:lnTo>
                <a:lnTo>
                  <a:pt x="1109831" y="2389130"/>
                </a:lnTo>
                <a:lnTo>
                  <a:pt x="1076473" y="2387445"/>
                </a:lnTo>
                <a:cubicBezTo>
                  <a:pt x="915236" y="2371071"/>
                  <a:pt x="763443" y="2322751"/>
                  <a:pt x="627523" y="2248915"/>
                </a:cubicBezTo>
                <a:lnTo>
                  <a:pt x="547058" y="2200031"/>
                </a:lnTo>
                <a:close/>
                <a:moveTo>
                  <a:pt x="2093221" y="1630750"/>
                </a:moveTo>
                <a:lnTo>
                  <a:pt x="2311096" y="1641672"/>
                </a:lnTo>
                <a:lnTo>
                  <a:pt x="2303913" y="1661298"/>
                </a:lnTo>
                <a:cubicBezTo>
                  <a:pt x="2243237" y="1804753"/>
                  <a:pt x="2155437" y="1933942"/>
                  <a:pt x="2046943" y="2042436"/>
                </a:cubicBezTo>
                <a:lnTo>
                  <a:pt x="1999303" y="2085734"/>
                </a:lnTo>
                <a:lnTo>
                  <a:pt x="1916996" y="1881996"/>
                </a:lnTo>
                <a:lnTo>
                  <a:pt x="2024807" y="1751328"/>
                </a:lnTo>
                <a:cubicBezTo>
                  <a:pt x="2042703" y="1724840"/>
                  <a:pt x="2059357" y="1697444"/>
                  <a:pt x="2074687" y="1669224"/>
                </a:cubicBezTo>
                <a:close/>
                <a:moveTo>
                  <a:pt x="304921" y="1630750"/>
                </a:moveTo>
                <a:lnTo>
                  <a:pt x="323455" y="1669224"/>
                </a:lnTo>
                <a:cubicBezTo>
                  <a:pt x="338785" y="1697444"/>
                  <a:pt x="355440" y="1724840"/>
                  <a:pt x="373335" y="1751328"/>
                </a:cubicBezTo>
                <a:lnTo>
                  <a:pt x="481146" y="1881996"/>
                </a:lnTo>
                <a:lnTo>
                  <a:pt x="398839" y="2085734"/>
                </a:lnTo>
                <a:lnTo>
                  <a:pt x="351200" y="2042436"/>
                </a:lnTo>
                <a:cubicBezTo>
                  <a:pt x="242705" y="1933942"/>
                  <a:pt x="154905" y="1804753"/>
                  <a:pt x="94229" y="1661298"/>
                </a:cubicBezTo>
                <a:lnTo>
                  <a:pt x="87046" y="1641672"/>
                </a:lnTo>
                <a:close/>
                <a:moveTo>
                  <a:pt x="28243" y="937812"/>
                </a:moveTo>
                <a:lnTo>
                  <a:pt x="214509" y="1052779"/>
                </a:lnTo>
                <a:lnTo>
                  <a:pt x="208408" y="1092750"/>
                </a:lnTo>
                <a:cubicBezTo>
                  <a:pt x="205009" y="1126226"/>
                  <a:pt x="203267" y="1160192"/>
                  <a:pt x="203267" y="1194565"/>
                </a:cubicBezTo>
                <a:cubicBezTo>
                  <a:pt x="203267" y="1228938"/>
                  <a:pt x="205009" y="1262904"/>
                  <a:pt x="208408" y="1296380"/>
                </a:cubicBezTo>
                <a:lnTo>
                  <a:pt x="214509" y="1336351"/>
                </a:lnTo>
                <a:lnTo>
                  <a:pt x="28243" y="1451318"/>
                </a:lnTo>
                <a:lnTo>
                  <a:pt x="24361" y="1436220"/>
                </a:lnTo>
                <a:cubicBezTo>
                  <a:pt x="8388" y="1358163"/>
                  <a:pt x="0" y="1277344"/>
                  <a:pt x="0" y="1194565"/>
                </a:cubicBezTo>
                <a:cubicBezTo>
                  <a:pt x="0" y="1111786"/>
                  <a:pt x="8388" y="1030967"/>
                  <a:pt x="24361" y="952910"/>
                </a:cubicBezTo>
                <a:close/>
                <a:moveTo>
                  <a:pt x="2369899" y="937812"/>
                </a:moveTo>
                <a:lnTo>
                  <a:pt x="2373781" y="952910"/>
                </a:lnTo>
                <a:cubicBezTo>
                  <a:pt x="2389754" y="1030967"/>
                  <a:pt x="2398142" y="1111786"/>
                  <a:pt x="2398142" y="1194565"/>
                </a:cubicBezTo>
                <a:cubicBezTo>
                  <a:pt x="2398142" y="1277344"/>
                  <a:pt x="2389754" y="1358163"/>
                  <a:pt x="2373781" y="1436220"/>
                </a:cubicBezTo>
                <a:lnTo>
                  <a:pt x="2369899" y="1451318"/>
                </a:lnTo>
                <a:lnTo>
                  <a:pt x="2183634" y="1336351"/>
                </a:lnTo>
                <a:lnTo>
                  <a:pt x="2189734" y="1296380"/>
                </a:lnTo>
                <a:cubicBezTo>
                  <a:pt x="2193134" y="1262904"/>
                  <a:pt x="2194875" y="1228938"/>
                  <a:pt x="2194875" y="1194565"/>
                </a:cubicBezTo>
                <a:cubicBezTo>
                  <a:pt x="2194875" y="1160192"/>
                  <a:pt x="2193134" y="1126226"/>
                  <a:pt x="2189734" y="1092750"/>
                </a:cubicBezTo>
                <a:lnTo>
                  <a:pt x="2183634" y="1052779"/>
                </a:lnTo>
                <a:close/>
                <a:moveTo>
                  <a:pt x="1999303" y="303396"/>
                </a:moveTo>
                <a:lnTo>
                  <a:pt x="2046943" y="346694"/>
                </a:lnTo>
                <a:cubicBezTo>
                  <a:pt x="2155437" y="455188"/>
                  <a:pt x="2243237" y="584377"/>
                  <a:pt x="2303913" y="727832"/>
                </a:cubicBezTo>
                <a:lnTo>
                  <a:pt x="2311096" y="747458"/>
                </a:lnTo>
                <a:lnTo>
                  <a:pt x="2093221" y="758380"/>
                </a:lnTo>
                <a:lnTo>
                  <a:pt x="2074687" y="719906"/>
                </a:lnTo>
                <a:cubicBezTo>
                  <a:pt x="2059357" y="691686"/>
                  <a:pt x="2042703" y="664290"/>
                  <a:pt x="2024807" y="637802"/>
                </a:cubicBezTo>
                <a:lnTo>
                  <a:pt x="1916996" y="507134"/>
                </a:lnTo>
                <a:close/>
                <a:moveTo>
                  <a:pt x="398839" y="303396"/>
                </a:moveTo>
                <a:lnTo>
                  <a:pt x="481146" y="507134"/>
                </a:lnTo>
                <a:lnTo>
                  <a:pt x="373335" y="637802"/>
                </a:lnTo>
                <a:cubicBezTo>
                  <a:pt x="355440" y="664290"/>
                  <a:pt x="338785" y="691686"/>
                  <a:pt x="323455" y="719906"/>
                </a:cubicBezTo>
                <a:lnTo>
                  <a:pt x="304921" y="758380"/>
                </a:lnTo>
                <a:lnTo>
                  <a:pt x="87046" y="747458"/>
                </a:lnTo>
                <a:lnTo>
                  <a:pt x="94229" y="727832"/>
                </a:lnTo>
                <a:cubicBezTo>
                  <a:pt x="154905" y="584377"/>
                  <a:pt x="242705" y="455188"/>
                  <a:pt x="351200" y="346694"/>
                </a:cubicBezTo>
                <a:close/>
                <a:moveTo>
                  <a:pt x="1288311" y="0"/>
                </a:moveTo>
                <a:lnTo>
                  <a:pt x="1321669" y="1685"/>
                </a:lnTo>
                <a:cubicBezTo>
                  <a:pt x="1482906" y="18059"/>
                  <a:pt x="1634700" y="66379"/>
                  <a:pt x="1770620" y="140215"/>
                </a:cubicBezTo>
                <a:lnTo>
                  <a:pt x="1851085" y="189099"/>
                </a:lnTo>
                <a:lnTo>
                  <a:pt x="1678681" y="321957"/>
                </a:lnTo>
                <a:lnTo>
                  <a:pt x="1673730" y="318949"/>
                </a:lnTo>
                <a:cubicBezTo>
                  <a:pt x="1589071" y="272960"/>
                  <a:pt x="1496997" y="238890"/>
                  <a:pt x="1399760" y="218992"/>
                </a:cubicBezTo>
                <a:lnTo>
                  <a:pt x="1347701" y="211047"/>
                </a:lnTo>
                <a:close/>
                <a:moveTo>
                  <a:pt x="1109831" y="0"/>
                </a:moveTo>
                <a:lnTo>
                  <a:pt x="1050442" y="211047"/>
                </a:lnTo>
                <a:lnTo>
                  <a:pt x="998382" y="218992"/>
                </a:lnTo>
                <a:cubicBezTo>
                  <a:pt x="901146" y="238890"/>
                  <a:pt x="809071" y="272960"/>
                  <a:pt x="724412" y="318949"/>
                </a:cubicBezTo>
                <a:lnTo>
                  <a:pt x="719461" y="321957"/>
                </a:lnTo>
                <a:lnTo>
                  <a:pt x="547058" y="189099"/>
                </a:lnTo>
                <a:lnTo>
                  <a:pt x="627523" y="140215"/>
                </a:lnTo>
                <a:cubicBezTo>
                  <a:pt x="763443" y="66379"/>
                  <a:pt x="915236" y="18059"/>
                  <a:pt x="1076473" y="168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BA59C848-BCA3-FCE6-2323-08838C9D346F}"/>
              </a:ext>
            </a:extLst>
          </p:cNvPr>
          <p:cNvSpPr/>
          <p:nvPr/>
        </p:nvSpPr>
        <p:spPr>
          <a:xfrm>
            <a:off x="450182" y="880864"/>
            <a:ext cx="1534427" cy="1528507"/>
          </a:xfrm>
          <a:custGeom>
            <a:avLst/>
            <a:gdLst>
              <a:gd name="connsiteX0" fmla="*/ 863474 w 2398142"/>
              <a:gd name="connsiteY0" fmla="*/ 2112297 h 2388889"/>
              <a:gd name="connsiteX1" fmla="*/ 906893 w 2398142"/>
              <a:gd name="connsiteY1" fmla="*/ 2128188 h 2388889"/>
              <a:gd name="connsiteX2" fmla="*/ 1199071 w 2398142"/>
              <a:gd name="connsiteY2" fmla="*/ 2172361 h 2388889"/>
              <a:gd name="connsiteX3" fmla="*/ 1491250 w 2398142"/>
              <a:gd name="connsiteY3" fmla="*/ 2128188 h 2388889"/>
              <a:gd name="connsiteX4" fmla="*/ 1534668 w 2398142"/>
              <a:gd name="connsiteY4" fmla="*/ 2112297 h 2388889"/>
              <a:gd name="connsiteX5" fmla="*/ 1738615 w 2398142"/>
              <a:gd name="connsiteY5" fmla="*/ 2259585 h 2388889"/>
              <a:gd name="connsiteX6" fmla="*/ 1665804 w 2398142"/>
              <a:gd name="connsiteY6" fmla="*/ 2294660 h 2388889"/>
              <a:gd name="connsiteX7" fmla="*/ 1199071 w 2398142"/>
              <a:gd name="connsiteY7" fmla="*/ 2388889 h 2388889"/>
              <a:gd name="connsiteX8" fmla="*/ 732338 w 2398142"/>
              <a:gd name="connsiteY8" fmla="*/ 2294660 h 2388889"/>
              <a:gd name="connsiteX9" fmla="*/ 659527 w 2398142"/>
              <a:gd name="connsiteY9" fmla="*/ 2259585 h 2388889"/>
              <a:gd name="connsiteX10" fmla="*/ 2373645 w 2398142"/>
              <a:gd name="connsiteY10" fmla="*/ 947636 h 2388889"/>
              <a:gd name="connsiteX11" fmla="*/ 2373781 w 2398142"/>
              <a:gd name="connsiteY11" fmla="*/ 948163 h 2388889"/>
              <a:gd name="connsiteX12" fmla="*/ 2398142 w 2398142"/>
              <a:gd name="connsiteY12" fmla="*/ 1189818 h 2388889"/>
              <a:gd name="connsiteX13" fmla="*/ 2046942 w 2398142"/>
              <a:gd name="connsiteY13" fmla="*/ 2037689 h 2388889"/>
              <a:gd name="connsiteX14" fmla="*/ 1988129 w 2398142"/>
              <a:gd name="connsiteY14" fmla="*/ 2091143 h 2388889"/>
              <a:gd name="connsiteX15" fmla="*/ 1920803 w 2398142"/>
              <a:gd name="connsiteY15" fmla="*/ 1851895 h 2388889"/>
              <a:gd name="connsiteX16" fmla="*/ 2013811 w 2398142"/>
              <a:gd name="connsiteY16" fmla="*/ 1739167 h 2388889"/>
              <a:gd name="connsiteX17" fmla="*/ 2181614 w 2398142"/>
              <a:gd name="connsiteY17" fmla="*/ 1189818 h 2388889"/>
              <a:gd name="connsiteX18" fmla="*/ 2177386 w 2398142"/>
              <a:gd name="connsiteY18" fmla="*/ 1106078 h 2388889"/>
              <a:gd name="connsiteX19" fmla="*/ 24497 w 2398142"/>
              <a:gd name="connsiteY19" fmla="*/ 947636 h 2388889"/>
              <a:gd name="connsiteX20" fmla="*/ 220757 w 2398142"/>
              <a:gd name="connsiteY20" fmla="*/ 1106078 h 2388889"/>
              <a:gd name="connsiteX21" fmla="*/ 216528 w 2398142"/>
              <a:gd name="connsiteY21" fmla="*/ 1189818 h 2388889"/>
              <a:gd name="connsiteX22" fmla="*/ 384331 w 2398142"/>
              <a:gd name="connsiteY22" fmla="*/ 1739167 h 2388889"/>
              <a:gd name="connsiteX23" fmla="*/ 477339 w 2398142"/>
              <a:gd name="connsiteY23" fmla="*/ 1851895 h 2388889"/>
              <a:gd name="connsiteX24" fmla="*/ 410013 w 2398142"/>
              <a:gd name="connsiteY24" fmla="*/ 2091143 h 2388889"/>
              <a:gd name="connsiteX25" fmla="*/ 351200 w 2398142"/>
              <a:gd name="connsiteY25" fmla="*/ 2037689 h 2388889"/>
              <a:gd name="connsiteX26" fmla="*/ 0 w 2398142"/>
              <a:gd name="connsiteY26" fmla="*/ 1189818 h 2388889"/>
              <a:gd name="connsiteX27" fmla="*/ 24361 w 2398142"/>
              <a:gd name="connsiteY27" fmla="*/ 948163 h 2388889"/>
              <a:gd name="connsiteX28" fmla="*/ 1341737 w 2398142"/>
              <a:gd name="connsiteY28" fmla="*/ 0 h 2388889"/>
              <a:gd name="connsiteX29" fmla="*/ 1440726 w 2398142"/>
              <a:gd name="connsiteY29" fmla="*/ 15108 h 2388889"/>
              <a:gd name="connsiteX30" fmla="*/ 2253421 w 2398142"/>
              <a:gd name="connsiteY30" fmla="*/ 618269 h 2388889"/>
              <a:gd name="connsiteX31" fmla="*/ 2289706 w 2398142"/>
              <a:gd name="connsiteY31" fmla="*/ 693594 h 2388889"/>
              <a:gd name="connsiteX32" fmla="*/ 2041893 w 2398142"/>
              <a:gd name="connsiteY32" fmla="*/ 686693 h 2388889"/>
              <a:gd name="connsiteX33" fmla="*/ 2013811 w 2398142"/>
              <a:gd name="connsiteY33" fmla="*/ 640469 h 2388889"/>
              <a:gd name="connsiteX34" fmla="*/ 1491250 w 2398142"/>
              <a:gd name="connsiteY34" fmla="*/ 251448 h 2388889"/>
              <a:gd name="connsiteX35" fmla="*/ 1420356 w 2398142"/>
              <a:gd name="connsiteY35" fmla="*/ 233220 h 2388889"/>
              <a:gd name="connsiteX36" fmla="*/ 1056405 w 2398142"/>
              <a:gd name="connsiteY36" fmla="*/ 0 h 2388889"/>
              <a:gd name="connsiteX37" fmla="*/ 977786 w 2398142"/>
              <a:gd name="connsiteY37" fmla="*/ 233220 h 2388889"/>
              <a:gd name="connsiteX38" fmla="*/ 906893 w 2398142"/>
              <a:gd name="connsiteY38" fmla="*/ 251448 h 2388889"/>
              <a:gd name="connsiteX39" fmla="*/ 384331 w 2398142"/>
              <a:gd name="connsiteY39" fmla="*/ 640469 h 2388889"/>
              <a:gd name="connsiteX40" fmla="*/ 356249 w 2398142"/>
              <a:gd name="connsiteY40" fmla="*/ 686693 h 2388889"/>
              <a:gd name="connsiteX41" fmla="*/ 108436 w 2398142"/>
              <a:gd name="connsiteY41" fmla="*/ 693594 h 2388889"/>
              <a:gd name="connsiteX42" fmla="*/ 144721 w 2398142"/>
              <a:gd name="connsiteY42" fmla="*/ 618269 h 2388889"/>
              <a:gd name="connsiteX43" fmla="*/ 957416 w 2398142"/>
              <a:gd name="connsiteY43" fmla="*/ 15108 h 238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398142" h="2388889">
                <a:moveTo>
                  <a:pt x="863474" y="2112297"/>
                </a:moveTo>
                <a:lnTo>
                  <a:pt x="906893" y="2128188"/>
                </a:lnTo>
                <a:cubicBezTo>
                  <a:pt x="999192" y="2156896"/>
                  <a:pt x="1097325" y="2172361"/>
                  <a:pt x="1199071" y="2172361"/>
                </a:cubicBezTo>
                <a:cubicBezTo>
                  <a:pt x="1300817" y="2172361"/>
                  <a:pt x="1398950" y="2156896"/>
                  <a:pt x="1491250" y="2128188"/>
                </a:cubicBezTo>
                <a:lnTo>
                  <a:pt x="1534668" y="2112297"/>
                </a:lnTo>
                <a:lnTo>
                  <a:pt x="1738615" y="2259585"/>
                </a:lnTo>
                <a:lnTo>
                  <a:pt x="1665804" y="2294660"/>
                </a:lnTo>
                <a:cubicBezTo>
                  <a:pt x="1522349" y="2355336"/>
                  <a:pt x="1364628" y="2388889"/>
                  <a:pt x="1199071" y="2388889"/>
                </a:cubicBezTo>
                <a:cubicBezTo>
                  <a:pt x="1033514" y="2388889"/>
                  <a:pt x="875793" y="2355336"/>
                  <a:pt x="732338" y="2294660"/>
                </a:cubicBezTo>
                <a:lnTo>
                  <a:pt x="659527" y="2259585"/>
                </a:lnTo>
                <a:close/>
                <a:moveTo>
                  <a:pt x="2373645" y="947636"/>
                </a:moveTo>
                <a:lnTo>
                  <a:pt x="2373781" y="948163"/>
                </a:lnTo>
                <a:cubicBezTo>
                  <a:pt x="2389754" y="1026220"/>
                  <a:pt x="2398142" y="1107039"/>
                  <a:pt x="2398142" y="1189818"/>
                </a:cubicBezTo>
                <a:cubicBezTo>
                  <a:pt x="2398142" y="1520933"/>
                  <a:pt x="2263932" y="1820700"/>
                  <a:pt x="2046942" y="2037689"/>
                </a:cubicBezTo>
                <a:lnTo>
                  <a:pt x="1988129" y="2091143"/>
                </a:lnTo>
                <a:lnTo>
                  <a:pt x="1920803" y="1851895"/>
                </a:lnTo>
                <a:lnTo>
                  <a:pt x="2013811" y="1739167"/>
                </a:lnTo>
                <a:cubicBezTo>
                  <a:pt x="2119753" y="1582353"/>
                  <a:pt x="2181614" y="1393310"/>
                  <a:pt x="2181614" y="1189818"/>
                </a:cubicBezTo>
                <a:lnTo>
                  <a:pt x="2177386" y="1106078"/>
                </a:lnTo>
                <a:close/>
                <a:moveTo>
                  <a:pt x="24497" y="947636"/>
                </a:moveTo>
                <a:lnTo>
                  <a:pt x="220757" y="1106078"/>
                </a:lnTo>
                <a:lnTo>
                  <a:pt x="216528" y="1189818"/>
                </a:lnTo>
                <a:cubicBezTo>
                  <a:pt x="216528" y="1393310"/>
                  <a:pt x="278389" y="1582353"/>
                  <a:pt x="384331" y="1739167"/>
                </a:cubicBezTo>
                <a:lnTo>
                  <a:pt x="477339" y="1851895"/>
                </a:lnTo>
                <a:lnTo>
                  <a:pt x="410013" y="2091143"/>
                </a:lnTo>
                <a:lnTo>
                  <a:pt x="351200" y="2037689"/>
                </a:lnTo>
                <a:cubicBezTo>
                  <a:pt x="134211" y="1820700"/>
                  <a:pt x="0" y="1520933"/>
                  <a:pt x="0" y="1189818"/>
                </a:cubicBezTo>
                <a:cubicBezTo>
                  <a:pt x="0" y="1107039"/>
                  <a:pt x="8388" y="1026220"/>
                  <a:pt x="24361" y="948163"/>
                </a:cubicBezTo>
                <a:close/>
                <a:moveTo>
                  <a:pt x="1341737" y="0"/>
                </a:moveTo>
                <a:lnTo>
                  <a:pt x="1440726" y="15108"/>
                </a:lnTo>
                <a:cubicBezTo>
                  <a:pt x="1791981" y="86985"/>
                  <a:pt x="2087289" y="312449"/>
                  <a:pt x="2253421" y="618269"/>
                </a:cubicBezTo>
                <a:lnTo>
                  <a:pt x="2289706" y="693594"/>
                </a:lnTo>
                <a:lnTo>
                  <a:pt x="2041893" y="686693"/>
                </a:lnTo>
                <a:lnTo>
                  <a:pt x="2013811" y="640469"/>
                </a:lnTo>
                <a:cubicBezTo>
                  <a:pt x="1890212" y="457518"/>
                  <a:pt x="1706614" y="318433"/>
                  <a:pt x="1491250" y="251448"/>
                </a:cubicBezTo>
                <a:lnTo>
                  <a:pt x="1420356" y="233220"/>
                </a:lnTo>
                <a:close/>
                <a:moveTo>
                  <a:pt x="1056405" y="0"/>
                </a:moveTo>
                <a:lnTo>
                  <a:pt x="977786" y="233220"/>
                </a:lnTo>
                <a:lnTo>
                  <a:pt x="906893" y="251448"/>
                </a:lnTo>
                <a:cubicBezTo>
                  <a:pt x="691528" y="318433"/>
                  <a:pt x="507930" y="457518"/>
                  <a:pt x="384331" y="640469"/>
                </a:cubicBezTo>
                <a:lnTo>
                  <a:pt x="356249" y="686693"/>
                </a:lnTo>
                <a:lnTo>
                  <a:pt x="108436" y="693594"/>
                </a:lnTo>
                <a:lnTo>
                  <a:pt x="144721" y="618269"/>
                </a:lnTo>
                <a:cubicBezTo>
                  <a:pt x="310853" y="312449"/>
                  <a:pt x="606161" y="86985"/>
                  <a:pt x="957416" y="1510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240863B8-5F74-ECD3-DDDB-16C7109601F4}"/>
              </a:ext>
            </a:extLst>
          </p:cNvPr>
          <p:cNvSpPr/>
          <p:nvPr/>
        </p:nvSpPr>
        <p:spPr>
          <a:xfrm>
            <a:off x="2338581" y="889318"/>
            <a:ext cx="1534427" cy="1523097"/>
          </a:xfrm>
          <a:custGeom>
            <a:avLst/>
            <a:gdLst>
              <a:gd name="connsiteX0" fmla="*/ 1374339 w 2398142"/>
              <a:gd name="connsiteY0" fmla="*/ 2147997 h 2380434"/>
              <a:gd name="connsiteX1" fmla="*/ 1561430 w 2398142"/>
              <a:gd name="connsiteY1" fmla="*/ 2324406 h 2380434"/>
              <a:gd name="connsiteX2" fmla="*/ 1555638 w 2398142"/>
              <a:gd name="connsiteY2" fmla="*/ 2326526 h 2380434"/>
              <a:gd name="connsiteX3" fmla="*/ 1199071 w 2398142"/>
              <a:gd name="connsiteY3" fmla="*/ 2380434 h 2380434"/>
              <a:gd name="connsiteX4" fmla="*/ 842504 w 2398142"/>
              <a:gd name="connsiteY4" fmla="*/ 2326526 h 2380434"/>
              <a:gd name="connsiteX5" fmla="*/ 836712 w 2398142"/>
              <a:gd name="connsiteY5" fmla="*/ 2324406 h 2380434"/>
              <a:gd name="connsiteX6" fmla="*/ 1023803 w 2398142"/>
              <a:gd name="connsiteY6" fmla="*/ 2147997 h 2380434"/>
              <a:gd name="connsiteX7" fmla="*/ 1098553 w 2398142"/>
              <a:gd name="connsiteY7" fmla="*/ 2159405 h 2380434"/>
              <a:gd name="connsiteX8" fmla="*/ 1199071 w 2398142"/>
              <a:gd name="connsiteY8" fmla="*/ 2164481 h 2380434"/>
              <a:gd name="connsiteX9" fmla="*/ 1299589 w 2398142"/>
              <a:gd name="connsiteY9" fmla="*/ 2159405 h 2380434"/>
              <a:gd name="connsiteX10" fmla="*/ 2324924 w 2398142"/>
              <a:gd name="connsiteY10" fmla="*/ 1590690 h 2380434"/>
              <a:gd name="connsiteX11" fmla="*/ 2303913 w 2398142"/>
              <a:gd name="connsiteY11" fmla="*/ 1648096 h 2380434"/>
              <a:gd name="connsiteX12" fmla="*/ 1869483 w 2398142"/>
              <a:gd name="connsiteY12" fmla="*/ 2175652 h 2380434"/>
              <a:gd name="connsiteX13" fmla="*/ 1869095 w 2398142"/>
              <a:gd name="connsiteY13" fmla="*/ 2175888 h 2380434"/>
              <a:gd name="connsiteX14" fmla="*/ 1851031 w 2398142"/>
              <a:gd name="connsiteY14" fmla="*/ 1912184 h 2380434"/>
              <a:gd name="connsiteX15" fmla="*/ 1894241 w 2398142"/>
              <a:gd name="connsiteY15" fmla="*/ 1876532 h 2380434"/>
              <a:gd name="connsiteX16" fmla="*/ 2063532 w 2398142"/>
              <a:gd name="connsiteY16" fmla="*/ 1649975 h 2380434"/>
              <a:gd name="connsiteX17" fmla="*/ 2072715 w 2398142"/>
              <a:gd name="connsiteY17" fmla="*/ 1630913 h 2380434"/>
              <a:gd name="connsiteX18" fmla="*/ 73218 w 2398142"/>
              <a:gd name="connsiteY18" fmla="*/ 1590690 h 2380434"/>
              <a:gd name="connsiteX19" fmla="*/ 325427 w 2398142"/>
              <a:gd name="connsiteY19" fmla="*/ 1630913 h 2380434"/>
              <a:gd name="connsiteX20" fmla="*/ 334610 w 2398142"/>
              <a:gd name="connsiteY20" fmla="*/ 1649975 h 2380434"/>
              <a:gd name="connsiteX21" fmla="*/ 503902 w 2398142"/>
              <a:gd name="connsiteY21" fmla="*/ 1876532 h 2380434"/>
              <a:gd name="connsiteX22" fmla="*/ 547112 w 2398142"/>
              <a:gd name="connsiteY22" fmla="*/ 1912184 h 2380434"/>
              <a:gd name="connsiteX23" fmla="*/ 529048 w 2398142"/>
              <a:gd name="connsiteY23" fmla="*/ 2175888 h 2380434"/>
              <a:gd name="connsiteX24" fmla="*/ 528659 w 2398142"/>
              <a:gd name="connsiteY24" fmla="*/ 2175652 h 2380434"/>
              <a:gd name="connsiteX25" fmla="*/ 94229 w 2398142"/>
              <a:gd name="connsiteY25" fmla="*/ 1648096 h 2380434"/>
              <a:gd name="connsiteX26" fmla="*/ 2219490 w 2398142"/>
              <a:gd name="connsiteY26" fmla="*/ 553962 h 2380434"/>
              <a:gd name="connsiteX27" fmla="*/ 2253421 w 2398142"/>
              <a:gd name="connsiteY27" fmla="*/ 609814 h 2380434"/>
              <a:gd name="connsiteX28" fmla="*/ 2398142 w 2398142"/>
              <a:gd name="connsiteY28" fmla="*/ 1181363 h 2380434"/>
              <a:gd name="connsiteX29" fmla="*/ 2394738 w 2398142"/>
              <a:gd name="connsiteY29" fmla="*/ 1248772 h 2380434"/>
              <a:gd name="connsiteX30" fmla="*/ 2177858 w 2398142"/>
              <a:gd name="connsiteY30" fmla="*/ 1095584 h 2380434"/>
              <a:gd name="connsiteX31" fmla="*/ 2177113 w 2398142"/>
              <a:gd name="connsiteY31" fmla="*/ 1080845 h 2380434"/>
              <a:gd name="connsiteX32" fmla="*/ 2104931 w 2398142"/>
              <a:gd name="connsiteY32" fmla="*/ 798689 h 2380434"/>
              <a:gd name="connsiteX33" fmla="*/ 2094858 w 2398142"/>
              <a:gd name="connsiteY33" fmla="*/ 777780 h 2380434"/>
              <a:gd name="connsiteX34" fmla="*/ 178652 w 2398142"/>
              <a:gd name="connsiteY34" fmla="*/ 553962 h 2380434"/>
              <a:gd name="connsiteX35" fmla="*/ 303284 w 2398142"/>
              <a:gd name="connsiteY35" fmla="*/ 777780 h 2380434"/>
              <a:gd name="connsiteX36" fmla="*/ 293211 w 2398142"/>
              <a:gd name="connsiteY36" fmla="*/ 798689 h 2380434"/>
              <a:gd name="connsiteX37" fmla="*/ 221029 w 2398142"/>
              <a:gd name="connsiteY37" fmla="*/ 1080845 h 2380434"/>
              <a:gd name="connsiteX38" fmla="*/ 220285 w 2398142"/>
              <a:gd name="connsiteY38" fmla="*/ 1095584 h 2380434"/>
              <a:gd name="connsiteX39" fmla="*/ 3404 w 2398142"/>
              <a:gd name="connsiteY39" fmla="*/ 1248772 h 2380434"/>
              <a:gd name="connsiteX40" fmla="*/ 0 w 2398142"/>
              <a:gd name="connsiteY40" fmla="*/ 1181363 h 2380434"/>
              <a:gd name="connsiteX41" fmla="*/ 144721 w 2398142"/>
              <a:gd name="connsiteY41" fmla="*/ 609814 h 2380434"/>
              <a:gd name="connsiteX42" fmla="*/ 1001007 w 2398142"/>
              <a:gd name="connsiteY42" fmla="*/ 0 h 2380434"/>
              <a:gd name="connsiteX43" fmla="*/ 906999 w 2398142"/>
              <a:gd name="connsiteY43" fmla="*/ 242373 h 2380434"/>
              <a:gd name="connsiteX44" fmla="*/ 906722 w 2398142"/>
              <a:gd name="connsiteY44" fmla="*/ 242444 h 2380434"/>
              <a:gd name="connsiteX45" fmla="*/ 730459 w 2398142"/>
              <a:gd name="connsiteY45" fmla="*/ 316902 h 2380434"/>
              <a:gd name="connsiteX46" fmla="*/ 681137 w 2398142"/>
              <a:gd name="connsiteY46" fmla="*/ 346866 h 2380434"/>
              <a:gd name="connsiteX47" fmla="*/ 424390 w 2398142"/>
              <a:gd name="connsiteY47" fmla="*/ 266972 h 2380434"/>
              <a:gd name="connsiteX48" fmla="*/ 436350 w 2398142"/>
              <a:gd name="connsiteY48" fmla="*/ 256101 h 2380434"/>
              <a:gd name="connsiteX49" fmla="*/ 957416 w 2398142"/>
              <a:gd name="connsiteY49" fmla="*/ 6653 h 2380434"/>
              <a:gd name="connsiteX50" fmla="*/ 1397135 w 2398142"/>
              <a:gd name="connsiteY50" fmla="*/ 0 h 2380434"/>
              <a:gd name="connsiteX51" fmla="*/ 1440726 w 2398142"/>
              <a:gd name="connsiteY51" fmla="*/ 6653 h 2380434"/>
              <a:gd name="connsiteX52" fmla="*/ 1961792 w 2398142"/>
              <a:gd name="connsiteY52" fmla="*/ 256101 h 2380434"/>
              <a:gd name="connsiteX53" fmla="*/ 1973752 w 2398142"/>
              <a:gd name="connsiteY53" fmla="*/ 266972 h 2380434"/>
              <a:gd name="connsiteX54" fmla="*/ 1717005 w 2398142"/>
              <a:gd name="connsiteY54" fmla="*/ 346866 h 2380434"/>
              <a:gd name="connsiteX55" fmla="*/ 1667684 w 2398142"/>
              <a:gd name="connsiteY55" fmla="*/ 316902 h 2380434"/>
              <a:gd name="connsiteX56" fmla="*/ 1491420 w 2398142"/>
              <a:gd name="connsiteY56" fmla="*/ 242444 h 2380434"/>
              <a:gd name="connsiteX57" fmla="*/ 1491143 w 2398142"/>
              <a:gd name="connsiteY57" fmla="*/ 242373 h 2380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2398142" h="2380434">
                <a:moveTo>
                  <a:pt x="1374339" y="2147997"/>
                </a:moveTo>
                <a:lnTo>
                  <a:pt x="1561430" y="2324406"/>
                </a:lnTo>
                <a:lnTo>
                  <a:pt x="1555638" y="2326526"/>
                </a:lnTo>
                <a:cubicBezTo>
                  <a:pt x="1442999" y="2361561"/>
                  <a:pt x="1323239" y="2380434"/>
                  <a:pt x="1199071" y="2380434"/>
                </a:cubicBezTo>
                <a:cubicBezTo>
                  <a:pt x="1074903" y="2380434"/>
                  <a:pt x="955143" y="2361561"/>
                  <a:pt x="842504" y="2326526"/>
                </a:cubicBezTo>
                <a:lnTo>
                  <a:pt x="836712" y="2324406"/>
                </a:lnTo>
                <a:lnTo>
                  <a:pt x="1023803" y="2147997"/>
                </a:lnTo>
                <a:lnTo>
                  <a:pt x="1098553" y="2159405"/>
                </a:lnTo>
                <a:cubicBezTo>
                  <a:pt x="1131603" y="2162762"/>
                  <a:pt x="1165136" y="2164481"/>
                  <a:pt x="1199071" y="2164481"/>
                </a:cubicBezTo>
                <a:cubicBezTo>
                  <a:pt x="1233006" y="2164481"/>
                  <a:pt x="1266540" y="2162762"/>
                  <a:pt x="1299589" y="2159405"/>
                </a:cubicBezTo>
                <a:close/>
                <a:moveTo>
                  <a:pt x="2324924" y="1590690"/>
                </a:moveTo>
                <a:lnTo>
                  <a:pt x="2303913" y="1648096"/>
                </a:lnTo>
                <a:cubicBezTo>
                  <a:pt x="2212899" y="1863278"/>
                  <a:pt x="2060856" y="2046363"/>
                  <a:pt x="1869483" y="2175652"/>
                </a:cubicBezTo>
                <a:lnTo>
                  <a:pt x="1869095" y="2175888"/>
                </a:lnTo>
                <a:lnTo>
                  <a:pt x="1851031" y="1912184"/>
                </a:lnTo>
                <a:lnTo>
                  <a:pt x="1894241" y="1876532"/>
                </a:lnTo>
                <a:cubicBezTo>
                  <a:pt x="1960957" y="1809816"/>
                  <a:pt x="2018128" y="1733556"/>
                  <a:pt x="2063532" y="1649975"/>
                </a:cubicBezTo>
                <a:lnTo>
                  <a:pt x="2072715" y="1630913"/>
                </a:lnTo>
                <a:close/>
                <a:moveTo>
                  <a:pt x="73218" y="1590690"/>
                </a:moveTo>
                <a:lnTo>
                  <a:pt x="325427" y="1630913"/>
                </a:lnTo>
                <a:lnTo>
                  <a:pt x="334610" y="1649975"/>
                </a:lnTo>
                <a:cubicBezTo>
                  <a:pt x="380014" y="1733556"/>
                  <a:pt x="437186" y="1809816"/>
                  <a:pt x="503902" y="1876532"/>
                </a:cubicBezTo>
                <a:lnTo>
                  <a:pt x="547112" y="1912184"/>
                </a:lnTo>
                <a:lnTo>
                  <a:pt x="529048" y="2175888"/>
                </a:lnTo>
                <a:lnTo>
                  <a:pt x="528659" y="2175652"/>
                </a:lnTo>
                <a:cubicBezTo>
                  <a:pt x="337286" y="2046363"/>
                  <a:pt x="185243" y="1863278"/>
                  <a:pt x="94229" y="1648096"/>
                </a:cubicBezTo>
                <a:close/>
                <a:moveTo>
                  <a:pt x="2219490" y="553962"/>
                </a:moveTo>
                <a:lnTo>
                  <a:pt x="2253421" y="609814"/>
                </a:lnTo>
                <a:cubicBezTo>
                  <a:pt x="2345716" y="779715"/>
                  <a:pt x="2398142" y="974416"/>
                  <a:pt x="2398142" y="1181363"/>
                </a:cubicBezTo>
                <a:lnTo>
                  <a:pt x="2394738" y="1248772"/>
                </a:lnTo>
                <a:lnTo>
                  <a:pt x="2177858" y="1095584"/>
                </a:lnTo>
                <a:lnTo>
                  <a:pt x="2177113" y="1080845"/>
                </a:lnTo>
                <a:cubicBezTo>
                  <a:pt x="2167044" y="981696"/>
                  <a:pt x="2142242" y="886903"/>
                  <a:pt x="2104931" y="798689"/>
                </a:cubicBezTo>
                <a:lnTo>
                  <a:pt x="2094858" y="777780"/>
                </a:lnTo>
                <a:close/>
                <a:moveTo>
                  <a:pt x="178652" y="553962"/>
                </a:moveTo>
                <a:lnTo>
                  <a:pt x="303284" y="777780"/>
                </a:lnTo>
                <a:lnTo>
                  <a:pt x="293211" y="798689"/>
                </a:lnTo>
                <a:cubicBezTo>
                  <a:pt x="255900" y="886903"/>
                  <a:pt x="231098" y="981696"/>
                  <a:pt x="221029" y="1080845"/>
                </a:cubicBezTo>
                <a:lnTo>
                  <a:pt x="220285" y="1095584"/>
                </a:lnTo>
                <a:lnTo>
                  <a:pt x="3404" y="1248772"/>
                </a:lnTo>
                <a:lnTo>
                  <a:pt x="0" y="1181363"/>
                </a:lnTo>
                <a:cubicBezTo>
                  <a:pt x="0" y="974416"/>
                  <a:pt x="52426" y="779715"/>
                  <a:pt x="144721" y="609814"/>
                </a:cubicBezTo>
                <a:close/>
                <a:moveTo>
                  <a:pt x="1001007" y="0"/>
                </a:moveTo>
                <a:lnTo>
                  <a:pt x="906999" y="242373"/>
                </a:lnTo>
                <a:lnTo>
                  <a:pt x="906722" y="242444"/>
                </a:lnTo>
                <a:cubicBezTo>
                  <a:pt x="845153" y="261594"/>
                  <a:pt x="786179" y="286633"/>
                  <a:pt x="730459" y="316902"/>
                </a:cubicBezTo>
                <a:lnTo>
                  <a:pt x="681137" y="346866"/>
                </a:lnTo>
                <a:lnTo>
                  <a:pt x="424390" y="266972"/>
                </a:lnTo>
                <a:lnTo>
                  <a:pt x="436350" y="256101"/>
                </a:lnTo>
                <a:cubicBezTo>
                  <a:pt x="584401" y="133920"/>
                  <a:pt x="762275" y="46585"/>
                  <a:pt x="957416" y="6653"/>
                </a:cubicBezTo>
                <a:close/>
                <a:moveTo>
                  <a:pt x="1397135" y="0"/>
                </a:moveTo>
                <a:lnTo>
                  <a:pt x="1440726" y="6653"/>
                </a:lnTo>
                <a:cubicBezTo>
                  <a:pt x="1635867" y="46585"/>
                  <a:pt x="1813742" y="133920"/>
                  <a:pt x="1961792" y="256101"/>
                </a:cubicBezTo>
                <a:lnTo>
                  <a:pt x="1973752" y="266972"/>
                </a:lnTo>
                <a:lnTo>
                  <a:pt x="1717005" y="346866"/>
                </a:lnTo>
                <a:lnTo>
                  <a:pt x="1667684" y="316902"/>
                </a:lnTo>
                <a:cubicBezTo>
                  <a:pt x="1611963" y="286633"/>
                  <a:pt x="1552989" y="261594"/>
                  <a:pt x="1491420" y="242444"/>
                </a:cubicBezTo>
                <a:lnTo>
                  <a:pt x="1491143" y="24237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519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47883</TotalTime>
  <Words>9</Words>
  <Application>Microsoft Office PowerPoint</Application>
  <PresentationFormat>A4 210 x 297 mm</PresentationFormat>
  <Paragraphs>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pptxk73_点線円形図形</dc:title>
  <dc:subject>pptxk73_点線円形図形</dc:subject>
  <dc:creator>でじけろお</dc:creator>
  <cp:revision>1</cp:revision>
  <dcterms:created xsi:type="dcterms:W3CDTF">2018-05-20T00:31:01Z</dcterms:created>
  <dcterms:modified xsi:type="dcterms:W3CDTF">2022-09-19T08:46:03Z</dcterms:modified>
  <cp:version>1</cp:version>
</cp:coreProperties>
</file>